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 id="2147486093" r:id="rId3"/>
    <p:sldMasterId id="2147495410" r:id="rId4"/>
  </p:sldMasterIdLst>
  <p:notesMasterIdLst>
    <p:notesMasterId r:id="rId18"/>
  </p:notesMasterIdLst>
  <p:handoutMasterIdLst>
    <p:handoutMasterId r:id="rId19"/>
  </p:handoutMasterIdLst>
  <p:sldIdLst>
    <p:sldId id="1189" r:id="rId5"/>
    <p:sldId id="1219" r:id="rId6"/>
    <p:sldId id="1227" r:id="rId7"/>
    <p:sldId id="1241" r:id="rId8"/>
    <p:sldId id="1242" r:id="rId9"/>
    <p:sldId id="1232" r:id="rId10"/>
    <p:sldId id="1222" r:id="rId11"/>
    <p:sldId id="1229" r:id="rId12"/>
    <p:sldId id="1238" r:id="rId13"/>
    <p:sldId id="1240" r:id="rId14"/>
    <p:sldId id="1239" r:id="rId15"/>
    <p:sldId id="1225" r:id="rId16"/>
    <p:sldId id="1228" r:id="rId17"/>
  </p:sldIdLst>
  <p:sldSz cx="9906000" cy="6858000" type="A4"/>
  <p:notesSz cx="7315200" cy="9601200"/>
  <p:defaultTextStyle>
    <a:defPPr>
      <a:defRPr lang="en-US"/>
    </a:defPPr>
    <a:lvl1pPr algn="l" rtl="0" fontAlgn="base">
      <a:spcBef>
        <a:spcPct val="20000"/>
      </a:spcBef>
      <a:spcAft>
        <a:spcPct val="0"/>
      </a:spcAft>
      <a:defRPr sz="1200" kern="1200">
        <a:solidFill>
          <a:schemeClr val="bg1"/>
        </a:solidFill>
        <a:latin typeface="Arial" charset="0"/>
        <a:ea typeface="+mn-ea"/>
        <a:cs typeface="Arial" charset="0"/>
      </a:defRPr>
    </a:lvl1pPr>
    <a:lvl2pPr marL="452438" indent="1588" algn="l" rtl="0" fontAlgn="base">
      <a:spcBef>
        <a:spcPct val="20000"/>
      </a:spcBef>
      <a:spcAft>
        <a:spcPct val="0"/>
      </a:spcAft>
      <a:defRPr sz="1200" kern="1200">
        <a:solidFill>
          <a:schemeClr val="bg1"/>
        </a:solidFill>
        <a:latin typeface="Arial" charset="0"/>
        <a:ea typeface="+mn-ea"/>
        <a:cs typeface="Arial" charset="0"/>
      </a:defRPr>
    </a:lvl2pPr>
    <a:lvl3pPr marL="909638" indent="1588" algn="l" rtl="0" fontAlgn="base">
      <a:spcBef>
        <a:spcPct val="20000"/>
      </a:spcBef>
      <a:spcAft>
        <a:spcPct val="0"/>
      </a:spcAft>
      <a:defRPr sz="1200" kern="1200">
        <a:solidFill>
          <a:schemeClr val="bg1"/>
        </a:solidFill>
        <a:latin typeface="Arial" charset="0"/>
        <a:ea typeface="+mn-ea"/>
        <a:cs typeface="Arial" charset="0"/>
      </a:defRPr>
    </a:lvl3pPr>
    <a:lvl4pPr marL="1366838" indent="1588" algn="l" rtl="0" fontAlgn="base">
      <a:spcBef>
        <a:spcPct val="20000"/>
      </a:spcBef>
      <a:spcAft>
        <a:spcPct val="0"/>
      </a:spcAft>
      <a:defRPr sz="1200" kern="1200">
        <a:solidFill>
          <a:schemeClr val="bg1"/>
        </a:solidFill>
        <a:latin typeface="Arial" charset="0"/>
        <a:ea typeface="+mn-ea"/>
        <a:cs typeface="Arial" charset="0"/>
      </a:defRPr>
    </a:lvl4pPr>
    <a:lvl5pPr marL="1824038" indent="1588" algn="l" rtl="0" fontAlgn="base">
      <a:spcBef>
        <a:spcPct val="20000"/>
      </a:spcBef>
      <a:spcAft>
        <a:spcPct val="0"/>
      </a:spcAft>
      <a:defRPr sz="1200" kern="1200">
        <a:solidFill>
          <a:schemeClr val="bg1"/>
        </a:solidFill>
        <a:latin typeface="Arial" charset="0"/>
        <a:ea typeface="+mn-ea"/>
        <a:cs typeface="Arial" charset="0"/>
      </a:defRPr>
    </a:lvl5pPr>
    <a:lvl6pPr marL="2286000" algn="l" defTabSz="914400" rtl="0" eaLnBrk="1" latinLnBrk="0" hangingPunct="1">
      <a:defRPr sz="1200" kern="1200">
        <a:solidFill>
          <a:schemeClr val="bg1"/>
        </a:solidFill>
        <a:latin typeface="Arial" charset="0"/>
        <a:ea typeface="+mn-ea"/>
        <a:cs typeface="Arial" charset="0"/>
      </a:defRPr>
    </a:lvl6pPr>
    <a:lvl7pPr marL="2743200" algn="l" defTabSz="914400" rtl="0" eaLnBrk="1" latinLnBrk="0" hangingPunct="1">
      <a:defRPr sz="1200" kern="1200">
        <a:solidFill>
          <a:schemeClr val="bg1"/>
        </a:solidFill>
        <a:latin typeface="Arial" charset="0"/>
        <a:ea typeface="+mn-ea"/>
        <a:cs typeface="Arial" charset="0"/>
      </a:defRPr>
    </a:lvl7pPr>
    <a:lvl8pPr marL="3200400" algn="l" defTabSz="914400" rtl="0" eaLnBrk="1" latinLnBrk="0" hangingPunct="1">
      <a:defRPr sz="1200" kern="1200">
        <a:solidFill>
          <a:schemeClr val="bg1"/>
        </a:solidFill>
        <a:latin typeface="Arial" charset="0"/>
        <a:ea typeface="+mn-ea"/>
        <a:cs typeface="Arial" charset="0"/>
      </a:defRPr>
    </a:lvl8pPr>
    <a:lvl9pPr marL="3657600" algn="l" defTabSz="914400" rtl="0" eaLnBrk="1" latinLnBrk="0" hangingPunct="1">
      <a:defRPr sz="1200"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3336">
          <p15:clr>
            <a:srgbClr val="A4A3A4"/>
          </p15:clr>
        </p15:guide>
        <p15:guide id="2" orient="horz" pos="3782">
          <p15:clr>
            <a:srgbClr val="A4A3A4"/>
          </p15:clr>
        </p15:guide>
        <p15:guide id="3" orient="horz" pos="1891">
          <p15:clr>
            <a:srgbClr val="A4A3A4"/>
          </p15:clr>
        </p15:guide>
        <p15:guide id="4" orient="horz" pos="4054">
          <p15:clr>
            <a:srgbClr val="A4A3A4"/>
          </p15:clr>
        </p15:guide>
        <p15:guide id="5" orient="horz" pos="1080">
          <p15:clr>
            <a:srgbClr val="A4A3A4"/>
          </p15:clr>
        </p15:guide>
        <p15:guide id="6" orient="horz" pos="321">
          <p15:clr>
            <a:srgbClr val="A4A3A4"/>
          </p15:clr>
        </p15:guide>
        <p15:guide id="7" orient="horz" pos="2098">
          <p15:clr>
            <a:srgbClr val="A4A3A4"/>
          </p15:clr>
        </p15:guide>
        <p15:guide id="8" orient="horz" pos="598">
          <p15:clr>
            <a:srgbClr val="A4A3A4"/>
          </p15:clr>
        </p15:guide>
        <p15:guide id="9" pos="3821">
          <p15:clr>
            <a:srgbClr val="A4A3A4"/>
          </p15:clr>
        </p15:guide>
        <p15:guide id="10" pos="3124">
          <p15:clr>
            <a:srgbClr val="A4A3A4"/>
          </p15:clr>
        </p15:guide>
        <p15:guide id="11" pos="4186">
          <p15:clr>
            <a:srgbClr val="A4A3A4"/>
          </p15:clr>
        </p15:guide>
        <p15:guide id="12" pos="5857">
          <p15:clr>
            <a:srgbClr val="A4A3A4"/>
          </p15:clr>
        </p15:guide>
        <p15:guide id="13" pos="5308">
          <p15:clr>
            <a:srgbClr val="A4A3A4"/>
          </p15:clr>
        </p15:guide>
        <p15:guide id="14" pos="560">
          <p15:clr>
            <a:srgbClr val="A4A3A4"/>
          </p15:clr>
        </p15:guide>
        <p15:guide id="15" pos="2516">
          <p15:clr>
            <a:srgbClr val="A4A3A4"/>
          </p15:clr>
        </p15:guide>
        <p15:guide id="16" pos="563">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4F81BD"/>
    <a:srgbClr val="990000"/>
    <a:srgbClr val="376092"/>
    <a:srgbClr val="993300"/>
    <a:srgbClr val="953735"/>
    <a:srgbClr val="000000"/>
    <a:srgbClr val="969696"/>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843" autoAdjust="0"/>
    <p:restoredTop sz="93089" autoAdjust="0"/>
  </p:normalViewPr>
  <p:slideViewPr>
    <p:cSldViewPr snapToGrid="0">
      <p:cViewPr>
        <p:scale>
          <a:sx n="90" d="100"/>
          <a:sy n="90" d="100"/>
        </p:scale>
        <p:origin x="968" y="824"/>
      </p:cViewPr>
      <p:guideLst>
        <p:guide orient="horz" pos="3336"/>
        <p:guide orient="horz" pos="3782"/>
        <p:guide orient="horz" pos="1891"/>
        <p:guide orient="horz" pos="4054"/>
        <p:guide orient="horz" pos="1080"/>
        <p:guide orient="horz" pos="321"/>
        <p:guide orient="horz" pos="2098"/>
        <p:guide orient="horz" pos="598"/>
        <p:guide pos="3821"/>
        <p:guide pos="3124"/>
        <p:guide pos="4186"/>
        <p:guide pos="5857"/>
        <p:guide pos="5308"/>
        <p:guide pos="560"/>
        <p:guide pos="2516"/>
        <p:guide pos="5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1" d="100"/>
          <a:sy n="51" d="100"/>
        </p:scale>
        <p:origin x="-2838" y="-102"/>
      </p:cViewPr>
      <p:guideLst>
        <p:guide orient="horz" pos="3024"/>
        <p:guide pos="2304"/>
      </p:guideLst>
    </p:cSldViewPr>
  </p:notes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4875" tIns="47437" rIns="94875" bIns="47437" numCol="1" anchor="t" anchorCtr="0" compatLnSpc="1">
            <a:prstTxWarp prst="textNoShape">
              <a:avLst/>
            </a:prstTxWarp>
          </a:bodyPr>
          <a:lstStyle>
            <a:lvl1pPr defTabSz="947738" eaLnBrk="0" hangingPunct="0">
              <a:defRPr smtClean="0">
                <a:solidFill>
                  <a:schemeClr val="tx1"/>
                </a:solidFill>
              </a:defRPr>
            </a:lvl1pPr>
          </a:lstStyle>
          <a:p>
            <a:pPr>
              <a:defRPr/>
            </a:pPr>
            <a:endParaRPr lang="en-US"/>
          </a:p>
        </p:txBody>
      </p:sp>
      <p:sp>
        <p:nvSpPr>
          <p:cNvPr id="89091"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p:spPr>
        <p:txBody>
          <a:bodyPr vert="horz" wrap="square" lIns="94875" tIns="47437" rIns="94875" bIns="47437" numCol="1" anchor="t" anchorCtr="0" compatLnSpc="1">
            <a:prstTxWarp prst="textNoShape">
              <a:avLst/>
            </a:prstTxWarp>
          </a:bodyPr>
          <a:lstStyle>
            <a:lvl1pPr algn="r" defTabSz="947738" eaLnBrk="0" hangingPunct="0">
              <a:defRPr smtClean="0">
                <a:solidFill>
                  <a:schemeClr val="tx1"/>
                </a:solidFill>
              </a:defRPr>
            </a:lvl1pPr>
          </a:lstStyle>
          <a:p>
            <a:pPr>
              <a:defRPr/>
            </a:pPr>
            <a:fld id="{748C778E-AFA4-49BD-898C-538B0471AEB1}" type="datetimeFigureOut">
              <a:rPr lang="en-US"/>
              <a:pPr>
                <a:defRPr/>
              </a:pPr>
              <a:t>5/1/18</a:t>
            </a:fld>
            <a:endParaRPr lang="en-US"/>
          </a:p>
        </p:txBody>
      </p:sp>
      <p:sp>
        <p:nvSpPr>
          <p:cNvPr id="8909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p:spPr>
        <p:txBody>
          <a:bodyPr vert="horz" wrap="square" lIns="94875" tIns="47437" rIns="94875" bIns="47437" numCol="1" anchor="b" anchorCtr="0" compatLnSpc="1">
            <a:prstTxWarp prst="textNoShape">
              <a:avLst/>
            </a:prstTxWarp>
          </a:bodyPr>
          <a:lstStyle>
            <a:lvl1pPr defTabSz="947738" eaLnBrk="0" hangingPunct="0">
              <a:defRPr smtClean="0">
                <a:solidFill>
                  <a:schemeClr val="tx1"/>
                </a:solidFill>
              </a:defRPr>
            </a:lvl1pPr>
          </a:lstStyle>
          <a:p>
            <a:pPr>
              <a:defRPr/>
            </a:pPr>
            <a:endParaRPr lang="en-US"/>
          </a:p>
        </p:txBody>
      </p:sp>
      <p:sp>
        <p:nvSpPr>
          <p:cNvPr id="8909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p:spPr>
        <p:txBody>
          <a:bodyPr vert="horz" wrap="square" lIns="94875" tIns="47437" rIns="94875" bIns="47437" numCol="1" anchor="b" anchorCtr="0" compatLnSpc="1">
            <a:prstTxWarp prst="textNoShape">
              <a:avLst/>
            </a:prstTxWarp>
          </a:bodyPr>
          <a:lstStyle>
            <a:lvl1pPr algn="r" defTabSz="947738" eaLnBrk="0" hangingPunct="0">
              <a:defRPr smtClean="0">
                <a:solidFill>
                  <a:schemeClr val="tx1"/>
                </a:solidFill>
              </a:defRPr>
            </a:lvl1pPr>
          </a:lstStyle>
          <a:p>
            <a:pPr>
              <a:defRPr/>
            </a:pPr>
            <a:fld id="{FB30A531-81C4-477E-BD68-A881866ABED8}" type="slidenum">
              <a:rPr lang="en-US"/>
              <a:pPr>
                <a:defRPr/>
              </a:pPr>
              <a:t>‹#›</a:t>
            </a:fld>
            <a:endParaRPr lang="en-US"/>
          </a:p>
        </p:txBody>
      </p:sp>
    </p:spTree>
    <p:extLst>
      <p:ext uri="{BB962C8B-B14F-4D97-AF65-F5344CB8AC3E}">
        <p14:creationId xmlns:p14="http://schemas.microsoft.com/office/powerpoint/2010/main" val="705652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3170238" cy="481013"/>
          </a:xfrm>
          <a:prstGeom prst="rect">
            <a:avLst/>
          </a:prstGeom>
          <a:noFill/>
          <a:ln w="9525">
            <a:noFill/>
            <a:miter lim="800000"/>
            <a:headEnd/>
            <a:tailEnd/>
          </a:ln>
        </p:spPr>
        <p:txBody>
          <a:bodyPr vert="horz" wrap="square" lIns="94875" tIns="47437" rIns="94875" bIns="47437" numCol="1" anchor="t" anchorCtr="0" compatLnSpc="1">
            <a:prstTxWarp prst="textNoShape">
              <a:avLst/>
            </a:prstTxWarp>
          </a:bodyPr>
          <a:lstStyle>
            <a:lvl1pPr defTabSz="947738">
              <a:spcBef>
                <a:spcPct val="0"/>
              </a:spcBef>
              <a:defRPr smtClean="0">
                <a:solidFill>
                  <a:schemeClr val="tx1"/>
                </a:solidFill>
                <a:latin typeface="Times New Roman" pitchFamily="18" charset="0"/>
              </a:defRPr>
            </a:lvl1pPr>
          </a:lstStyle>
          <a:p>
            <a:pPr>
              <a:defRPr/>
            </a:pPr>
            <a:endParaRPr lang="en-US"/>
          </a:p>
        </p:txBody>
      </p:sp>
      <p:sp>
        <p:nvSpPr>
          <p:cNvPr id="183299" name="Rectangle 3"/>
          <p:cNvSpPr>
            <a:spLocks noGrp="1" noChangeArrowheads="1"/>
          </p:cNvSpPr>
          <p:nvPr>
            <p:ph type="dt" idx="1"/>
          </p:nvPr>
        </p:nvSpPr>
        <p:spPr bwMode="auto">
          <a:xfrm>
            <a:off x="4143375" y="0"/>
            <a:ext cx="3170238" cy="481013"/>
          </a:xfrm>
          <a:prstGeom prst="rect">
            <a:avLst/>
          </a:prstGeom>
          <a:noFill/>
          <a:ln w="9525">
            <a:noFill/>
            <a:miter lim="800000"/>
            <a:headEnd/>
            <a:tailEnd/>
          </a:ln>
        </p:spPr>
        <p:txBody>
          <a:bodyPr vert="horz" wrap="square" lIns="94875" tIns="47437" rIns="94875" bIns="47437" numCol="1" anchor="t" anchorCtr="0" compatLnSpc="1">
            <a:prstTxWarp prst="textNoShape">
              <a:avLst/>
            </a:prstTxWarp>
          </a:bodyPr>
          <a:lstStyle>
            <a:lvl1pPr algn="r" defTabSz="947738">
              <a:spcBef>
                <a:spcPct val="0"/>
              </a:spcBef>
              <a:defRPr smtClean="0">
                <a:solidFill>
                  <a:schemeClr val="tx1"/>
                </a:solidFill>
                <a:latin typeface="Times New Roman" pitchFamily="18" charset="0"/>
              </a:defRPr>
            </a:lvl1pPr>
          </a:lstStyle>
          <a:p>
            <a:pPr>
              <a:defRPr/>
            </a:pPr>
            <a:endParaRPr lang="en-US"/>
          </a:p>
        </p:txBody>
      </p:sp>
      <p:sp>
        <p:nvSpPr>
          <p:cNvPr id="47108" name="Rectangle 4"/>
          <p:cNvSpPr>
            <a:spLocks noGrp="1" noRot="1" noChangeAspect="1" noChangeArrowheads="1" noTextEdit="1"/>
          </p:cNvSpPr>
          <p:nvPr>
            <p:ph type="sldImg" idx="2"/>
          </p:nvPr>
        </p:nvSpPr>
        <p:spPr bwMode="auto">
          <a:xfrm>
            <a:off x="1060450" y="722313"/>
            <a:ext cx="5195888" cy="3597275"/>
          </a:xfrm>
          <a:prstGeom prst="rect">
            <a:avLst/>
          </a:prstGeom>
          <a:noFill/>
          <a:ln w="9525">
            <a:solidFill>
              <a:srgbClr val="000000"/>
            </a:solidFill>
            <a:miter lim="800000"/>
            <a:headEnd/>
            <a:tailEnd/>
          </a:ln>
        </p:spPr>
      </p:sp>
      <p:sp>
        <p:nvSpPr>
          <p:cNvPr id="183301" name="Rectangle 5"/>
          <p:cNvSpPr>
            <a:spLocks noGrp="1" noChangeArrowheads="1"/>
          </p:cNvSpPr>
          <p:nvPr>
            <p:ph type="body" sz="quarter" idx="3"/>
          </p:nvPr>
        </p:nvSpPr>
        <p:spPr bwMode="auto">
          <a:xfrm>
            <a:off x="728663" y="4560888"/>
            <a:ext cx="5857875" cy="4319587"/>
          </a:xfrm>
          <a:prstGeom prst="rect">
            <a:avLst/>
          </a:prstGeom>
          <a:noFill/>
          <a:ln w="9525">
            <a:noFill/>
            <a:miter lim="800000"/>
            <a:headEnd/>
            <a:tailEnd/>
          </a:ln>
        </p:spPr>
        <p:txBody>
          <a:bodyPr vert="horz" wrap="square" lIns="94875" tIns="47437" rIns="94875" bIns="4743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33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875" tIns="47437" rIns="94875" bIns="47437" numCol="1" anchor="b" anchorCtr="0" compatLnSpc="1">
            <a:prstTxWarp prst="textNoShape">
              <a:avLst/>
            </a:prstTxWarp>
          </a:bodyPr>
          <a:lstStyle>
            <a:lvl1pPr defTabSz="947738">
              <a:spcBef>
                <a:spcPct val="0"/>
              </a:spcBef>
              <a:defRPr smtClean="0">
                <a:solidFill>
                  <a:schemeClr val="tx1"/>
                </a:solidFill>
                <a:latin typeface="Times New Roman" pitchFamily="18" charset="0"/>
              </a:defRPr>
            </a:lvl1pPr>
          </a:lstStyle>
          <a:p>
            <a:pPr>
              <a:defRPr/>
            </a:pPr>
            <a:endParaRPr lang="en-US"/>
          </a:p>
        </p:txBody>
      </p:sp>
      <p:sp>
        <p:nvSpPr>
          <p:cNvPr id="1833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875" tIns="47437" rIns="94875" bIns="47437" numCol="1" anchor="b" anchorCtr="0" compatLnSpc="1">
            <a:prstTxWarp prst="textNoShape">
              <a:avLst/>
            </a:prstTxWarp>
          </a:bodyPr>
          <a:lstStyle>
            <a:lvl1pPr algn="r" defTabSz="947738">
              <a:spcBef>
                <a:spcPct val="0"/>
              </a:spcBef>
              <a:defRPr smtClean="0">
                <a:solidFill>
                  <a:schemeClr val="tx1"/>
                </a:solidFill>
                <a:latin typeface="Times New Roman" pitchFamily="18" charset="0"/>
              </a:defRPr>
            </a:lvl1pPr>
          </a:lstStyle>
          <a:p>
            <a:pPr>
              <a:defRPr/>
            </a:pPr>
            <a:fld id="{B93952D2-797A-4016-AFB0-7B54B18A9E30}" type="slidenum">
              <a:rPr lang="en-US"/>
              <a:pPr>
                <a:defRPr/>
              </a:pPr>
              <a:t>‹#›</a:t>
            </a:fld>
            <a:endParaRPr lang="en-US"/>
          </a:p>
        </p:txBody>
      </p:sp>
    </p:spTree>
    <p:extLst>
      <p:ext uri="{BB962C8B-B14F-4D97-AF65-F5344CB8AC3E}">
        <p14:creationId xmlns:p14="http://schemas.microsoft.com/office/powerpoint/2010/main" val="21633070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2438"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09638"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66838"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4038"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5567" algn="l" defTabSz="914226" rtl="0" eaLnBrk="1" latinLnBrk="0" hangingPunct="1">
      <a:defRPr sz="1200" kern="1200">
        <a:solidFill>
          <a:schemeClr val="tx1"/>
        </a:solidFill>
        <a:latin typeface="+mn-lt"/>
        <a:ea typeface="+mn-ea"/>
        <a:cs typeface="+mn-cs"/>
      </a:defRPr>
    </a:lvl6pPr>
    <a:lvl7pPr marL="2742680" algn="l" defTabSz="914226" rtl="0" eaLnBrk="1" latinLnBrk="0" hangingPunct="1">
      <a:defRPr sz="1200" kern="1200">
        <a:solidFill>
          <a:schemeClr val="tx1"/>
        </a:solidFill>
        <a:latin typeface="+mn-lt"/>
        <a:ea typeface="+mn-ea"/>
        <a:cs typeface="+mn-cs"/>
      </a:defRPr>
    </a:lvl7pPr>
    <a:lvl8pPr marL="3199794" algn="l" defTabSz="914226" rtl="0" eaLnBrk="1" latinLnBrk="0" hangingPunct="1">
      <a:defRPr sz="1200" kern="1200">
        <a:solidFill>
          <a:schemeClr val="tx1"/>
        </a:solidFill>
        <a:latin typeface="+mn-lt"/>
        <a:ea typeface="+mn-ea"/>
        <a:cs typeface="+mn-cs"/>
      </a:defRPr>
    </a:lvl8pPr>
    <a:lvl9pPr marL="3656908" algn="l" defTabSz="914226"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91" y="2349504"/>
            <a:ext cx="9086851" cy="1622425"/>
          </a:xfrm>
          <a:prstGeom prst="rect">
            <a:avLst/>
          </a:prstGeom>
        </p:spPr>
        <p:txBody>
          <a:bodyPr lIns="91422" tIns="45712" rIns="91422" bIns="45712"/>
          <a:lstStyle/>
          <a:p>
            <a:r>
              <a:rPr lang="en-US" smtClean="0"/>
              <a:t>Click to edit Master title style</a:t>
            </a:r>
            <a:endParaRPr lang="id-ID"/>
          </a:p>
        </p:txBody>
      </p:sp>
      <p:sp>
        <p:nvSpPr>
          <p:cNvPr id="3" name="Subtitle 2"/>
          <p:cNvSpPr>
            <a:spLocks noGrp="1"/>
          </p:cNvSpPr>
          <p:nvPr>
            <p:ph type="subTitle" idx="1"/>
          </p:nvPr>
        </p:nvSpPr>
        <p:spPr>
          <a:xfrm>
            <a:off x="1603380" y="4286256"/>
            <a:ext cx="7483475" cy="1933575"/>
          </a:xfrm>
          <a:prstGeom prst="rect">
            <a:avLst/>
          </a:prstGeom>
        </p:spPr>
        <p:txBody>
          <a:bodyPr lIns="91422" tIns="45712" rIns="91422" bIns="45712"/>
          <a:lstStyle>
            <a:lvl1pPr marL="0" indent="0" algn="ctr">
              <a:buNone/>
              <a:defRPr/>
            </a:lvl1pPr>
            <a:lvl2pPr marL="457114" indent="0" algn="ctr">
              <a:buNone/>
              <a:defRPr/>
            </a:lvl2pPr>
            <a:lvl3pPr marL="914226" indent="0" algn="ctr">
              <a:buNone/>
              <a:defRPr/>
            </a:lvl3pPr>
            <a:lvl4pPr marL="1371341" indent="0" algn="ctr">
              <a:buNone/>
              <a:defRPr/>
            </a:lvl4pPr>
            <a:lvl5pPr marL="1828454" indent="0" algn="ctr">
              <a:buNone/>
              <a:defRPr/>
            </a:lvl5pPr>
            <a:lvl6pPr marL="2285567" indent="0" algn="ctr">
              <a:buNone/>
              <a:defRPr/>
            </a:lvl6pPr>
            <a:lvl7pPr marL="2742680" indent="0" algn="ctr">
              <a:buNone/>
              <a:defRPr/>
            </a:lvl7pPr>
            <a:lvl8pPr marL="3199794" indent="0" algn="ctr">
              <a:buNone/>
              <a:defRPr/>
            </a:lvl8pPr>
            <a:lvl9pPr marL="3656908" indent="0" algn="ctr">
              <a:buNone/>
              <a:defRPr/>
            </a:lvl9pPr>
          </a:lstStyle>
          <a:p>
            <a:r>
              <a:rPr lang="en-US" smtClean="0"/>
              <a:t>Click to edit Master subtitle style</a:t>
            </a:r>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990" y="303216"/>
            <a:ext cx="9620250" cy="1260475"/>
          </a:xfrm>
          <a:prstGeom prst="rect">
            <a:avLst/>
          </a:prstGeom>
        </p:spPr>
        <p:txBody>
          <a:bodyPr lIns="91422" tIns="45712" rIns="91422" bIns="45712"/>
          <a:lstStyle/>
          <a:p>
            <a:r>
              <a:rPr lang="en-US" smtClean="0"/>
              <a:t>Click to edit Master title style</a:t>
            </a:r>
            <a:endParaRPr lang="id-ID"/>
          </a:p>
        </p:txBody>
      </p:sp>
      <p:sp>
        <p:nvSpPr>
          <p:cNvPr id="3" name="Vertical Text Placeholder 2"/>
          <p:cNvSpPr>
            <a:spLocks noGrp="1"/>
          </p:cNvSpPr>
          <p:nvPr>
            <p:ph type="body" orient="vert" idx="1"/>
          </p:nvPr>
        </p:nvSpPr>
        <p:spPr>
          <a:xfrm>
            <a:off x="534990" y="1765303"/>
            <a:ext cx="9620250" cy="4992688"/>
          </a:xfrm>
          <a:prstGeom prst="rect">
            <a:avLst/>
          </a:prstGeom>
        </p:spPr>
        <p:txBody>
          <a:bodyPr vert="eaVert" lIns="91422" tIns="45712" rIns="91422"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0177" y="303218"/>
            <a:ext cx="2405064" cy="6454775"/>
          </a:xfrm>
          <a:prstGeom prst="rect">
            <a:avLst/>
          </a:prstGeom>
        </p:spPr>
        <p:txBody>
          <a:bodyPr vert="eaVert" lIns="91422" tIns="45712" rIns="91422" bIns="45712"/>
          <a:lstStyle/>
          <a:p>
            <a:r>
              <a:rPr lang="en-US" smtClean="0"/>
              <a:t>Click to edit Master title style</a:t>
            </a:r>
            <a:endParaRPr lang="id-ID"/>
          </a:p>
        </p:txBody>
      </p:sp>
      <p:sp>
        <p:nvSpPr>
          <p:cNvPr id="3" name="Vertical Text Placeholder 2"/>
          <p:cNvSpPr>
            <a:spLocks noGrp="1"/>
          </p:cNvSpPr>
          <p:nvPr>
            <p:ph type="body" orient="vert" idx="1"/>
          </p:nvPr>
        </p:nvSpPr>
        <p:spPr>
          <a:xfrm>
            <a:off x="534991" y="303218"/>
            <a:ext cx="7062787" cy="6454775"/>
          </a:xfrm>
          <a:prstGeom prst="rect">
            <a:avLst/>
          </a:prstGeom>
        </p:spPr>
        <p:txBody>
          <a:bodyPr vert="eaVert" lIns="91422" tIns="45712" rIns="91422"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16"/>
          <p:cNvSpPr>
            <a:spLocks noGrp="1" noChangeArrowheads="1"/>
          </p:cNvSpPr>
          <p:nvPr>
            <p:ph type="sldNum" sz="quarter" idx="10"/>
          </p:nvPr>
        </p:nvSpPr>
        <p:spPr>
          <a:xfrm>
            <a:off x="7099300" y="6357938"/>
            <a:ext cx="2311400" cy="363537"/>
          </a:xfrm>
          <a:prstGeom prst="rect">
            <a:avLst/>
          </a:prstGeom>
        </p:spPr>
        <p:txBody>
          <a:bodyPr/>
          <a:lstStyle>
            <a:lvl1pPr>
              <a:defRPr smtClean="0"/>
            </a:lvl1pPr>
          </a:lstStyle>
          <a:p>
            <a:pPr>
              <a:defRPr/>
            </a:pPr>
            <a:fld id="{87B5F0C3-2B95-4A84-A5A1-0CAA84088460}" type="slidenum">
              <a:rPr lang="en-US"/>
              <a:pPr>
                <a:defRPr/>
              </a:pPr>
              <a:t>‹#›</a:t>
            </a:fld>
            <a:endParaRPr lang="en-US"/>
          </a:p>
        </p:txBody>
      </p:sp>
      <p:sp>
        <p:nvSpPr>
          <p:cNvPr id="4" name="Title Placeholder 19"/>
          <p:cNvSpPr>
            <a:spLocks noGrp="1"/>
          </p:cNvSpPr>
          <p:nvPr>
            <p:ph type="title"/>
          </p:nvPr>
        </p:nvSpPr>
        <p:spPr>
          <a:xfrm>
            <a:off x="495300" y="140168"/>
            <a:ext cx="8915400" cy="397714"/>
          </a:xfrm>
          <a:prstGeom prst="rect">
            <a:avLst/>
          </a:prstGeom>
        </p:spPr>
        <p:txBody>
          <a:bodyPr vert="horz" lIns="91440" tIns="45720" rIns="91440" bIns="45720" rtlCol="0" anchor="ctr">
            <a:noAutofit/>
          </a:bodyPr>
          <a:lstStyle/>
          <a:p>
            <a:r>
              <a:rPr lang="en-US" dirty="0" smtClean="0"/>
              <a:t>Click to edit Master title style</a:t>
            </a:r>
            <a:endParaRPr lang="id-ID"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91" y="2349504"/>
            <a:ext cx="9086851" cy="16224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603380" y="4286256"/>
            <a:ext cx="7483475" cy="1933575"/>
          </a:xfrm>
        </p:spPr>
        <p:txBody>
          <a:bodyPr/>
          <a:lstStyle>
            <a:lvl1pPr marL="0" indent="0" algn="ctr">
              <a:buNone/>
              <a:defRPr/>
            </a:lvl1pPr>
            <a:lvl2pPr marL="457114" indent="0" algn="ctr">
              <a:buNone/>
              <a:defRPr/>
            </a:lvl2pPr>
            <a:lvl3pPr marL="914226" indent="0" algn="ctr">
              <a:buNone/>
              <a:defRPr/>
            </a:lvl3pPr>
            <a:lvl4pPr marL="1371341" indent="0" algn="ctr">
              <a:buNone/>
              <a:defRPr/>
            </a:lvl4pPr>
            <a:lvl5pPr marL="1828454" indent="0" algn="ctr">
              <a:buNone/>
              <a:defRPr/>
            </a:lvl5pPr>
            <a:lvl6pPr marL="2285567" indent="0" algn="ctr">
              <a:buNone/>
              <a:defRPr/>
            </a:lvl6pPr>
            <a:lvl7pPr marL="2742680" indent="0" algn="ctr">
              <a:buNone/>
              <a:defRPr/>
            </a:lvl7pPr>
            <a:lvl8pPr marL="3199794" indent="0" algn="ctr">
              <a:buNone/>
              <a:defRPr/>
            </a:lvl8pPr>
            <a:lvl9pPr marL="3656908" indent="0" algn="ctr">
              <a:buNone/>
              <a:defRPr/>
            </a:lvl9pPr>
          </a:lstStyle>
          <a:p>
            <a:r>
              <a:rPr lang="en-US" smtClean="0"/>
              <a:t>Click to edit Master subtitle style</a:t>
            </a:r>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2" y="4860928"/>
            <a:ext cx="9086851" cy="1501775"/>
          </a:xfrm>
        </p:spPr>
        <p:txBody>
          <a:bodyPr/>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844552" y="3206753"/>
            <a:ext cx="9086851" cy="1654175"/>
          </a:xfrm>
        </p:spPr>
        <p:txBody>
          <a:bodyPr anchor="b"/>
          <a:lstStyle>
            <a:lvl1pPr marL="0" indent="0">
              <a:buNone/>
              <a:defRPr sz="2000"/>
            </a:lvl1pPr>
            <a:lvl2pPr marL="457114" indent="0">
              <a:buNone/>
              <a:defRPr sz="1800"/>
            </a:lvl2pPr>
            <a:lvl3pPr marL="914226" indent="0">
              <a:buNone/>
              <a:defRPr sz="1600"/>
            </a:lvl3pPr>
            <a:lvl4pPr marL="1371341" indent="0">
              <a:buNone/>
              <a:defRPr sz="1400"/>
            </a:lvl4pPr>
            <a:lvl5pPr marL="1828454" indent="0">
              <a:buNone/>
              <a:defRPr sz="1400"/>
            </a:lvl5pPr>
            <a:lvl6pPr marL="2285567" indent="0">
              <a:buNone/>
              <a:defRPr sz="1400"/>
            </a:lvl6pPr>
            <a:lvl7pPr marL="2742680" indent="0">
              <a:buNone/>
              <a:defRPr sz="1400"/>
            </a:lvl7pPr>
            <a:lvl8pPr marL="3199794" indent="0">
              <a:buNone/>
              <a:defRPr sz="1400"/>
            </a:lvl8pPr>
            <a:lvl9pPr marL="3656908" indent="0">
              <a:buNone/>
              <a:defRPr sz="14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055689" y="2794002"/>
            <a:ext cx="4310062" cy="49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518151" y="2794002"/>
            <a:ext cx="4310063" cy="495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90" y="303216"/>
            <a:ext cx="9620250" cy="1260475"/>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534990" y="1693863"/>
            <a:ext cx="4722812" cy="704850"/>
          </a:xfrm>
        </p:spPr>
        <p:txBody>
          <a:bodyPr anchor="b"/>
          <a:lstStyle>
            <a:lvl1pPr marL="0" indent="0">
              <a:buNone/>
              <a:defRPr sz="2400" b="1"/>
            </a:lvl1pPr>
            <a:lvl2pPr marL="457114" indent="0">
              <a:buNone/>
              <a:defRPr sz="2000" b="1"/>
            </a:lvl2pPr>
            <a:lvl3pPr marL="914226" indent="0">
              <a:buNone/>
              <a:defRPr sz="1800" b="1"/>
            </a:lvl3pPr>
            <a:lvl4pPr marL="1371341" indent="0">
              <a:buNone/>
              <a:defRPr sz="1600" b="1"/>
            </a:lvl4pPr>
            <a:lvl5pPr marL="1828454" indent="0">
              <a:buNone/>
              <a:defRPr sz="1600" b="1"/>
            </a:lvl5pPr>
            <a:lvl6pPr marL="2285567" indent="0">
              <a:buNone/>
              <a:defRPr sz="1600" b="1"/>
            </a:lvl6pPr>
            <a:lvl7pPr marL="2742680" indent="0">
              <a:buNone/>
              <a:defRPr sz="1600" b="1"/>
            </a:lvl7pPr>
            <a:lvl8pPr marL="3199794" indent="0">
              <a:buNone/>
              <a:defRPr sz="1600" b="1"/>
            </a:lvl8pPr>
            <a:lvl9pPr marL="365690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90" y="2398719"/>
            <a:ext cx="4722812" cy="4359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5430840" y="1693863"/>
            <a:ext cx="4724399" cy="704850"/>
          </a:xfrm>
        </p:spPr>
        <p:txBody>
          <a:bodyPr anchor="b"/>
          <a:lstStyle>
            <a:lvl1pPr marL="0" indent="0">
              <a:buNone/>
              <a:defRPr sz="2400" b="1"/>
            </a:lvl1pPr>
            <a:lvl2pPr marL="457114" indent="0">
              <a:buNone/>
              <a:defRPr sz="2000" b="1"/>
            </a:lvl2pPr>
            <a:lvl3pPr marL="914226" indent="0">
              <a:buNone/>
              <a:defRPr sz="1800" b="1"/>
            </a:lvl3pPr>
            <a:lvl4pPr marL="1371341" indent="0">
              <a:buNone/>
              <a:defRPr sz="1600" b="1"/>
            </a:lvl4pPr>
            <a:lvl5pPr marL="1828454" indent="0">
              <a:buNone/>
              <a:defRPr sz="1600" b="1"/>
            </a:lvl5pPr>
            <a:lvl6pPr marL="2285567" indent="0">
              <a:buNone/>
              <a:defRPr sz="1600" b="1"/>
            </a:lvl6pPr>
            <a:lvl7pPr marL="2742680" indent="0">
              <a:buNone/>
              <a:defRPr sz="1600" b="1"/>
            </a:lvl7pPr>
            <a:lvl8pPr marL="3199794" indent="0">
              <a:buNone/>
              <a:defRPr sz="1600" b="1"/>
            </a:lvl8pPr>
            <a:lvl9pPr marL="365690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0840" y="2398719"/>
            <a:ext cx="4724399" cy="4359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990" y="303216"/>
            <a:ext cx="9620250" cy="1260475"/>
          </a:xfrm>
          <a:prstGeom prst="rect">
            <a:avLst/>
          </a:prstGeom>
        </p:spPr>
        <p:txBody>
          <a:bodyPr lIns="91422" tIns="45712" rIns="91422" bIns="45712"/>
          <a:lstStyle/>
          <a:p>
            <a:r>
              <a:rPr lang="en-US" smtClean="0"/>
              <a:t>Click to edit Master title style</a:t>
            </a:r>
            <a:endParaRPr lang="id-ID"/>
          </a:p>
        </p:txBody>
      </p:sp>
      <p:sp>
        <p:nvSpPr>
          <p:cNvPr id="3" name="Content Placeholder 2"/>
          <p:cNvSpPr>
            <a:spLocks noGrp="1"/>
          </p:cNvSpPr>
          <p:nvPr>
            <p:ph idx="1"/>
          </p:nvPr>
        </p:nvSpPr>
        <p:spPr>
          <a:xfrm>
            <a:off x="534990" y="1765303"/>
            <a:ext cx="9620250" cy="4992688"/>
          </a:xfrm>
          <a:prstGeom prst="rect">
            <a:avLst/>
          </a:prstGeom>
        </p:spPr>
        <p:txBody>
          <a:bodyPr lIns="91422" tIns="45712" rIns="91422" bIns="45712"/>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31"/>
            <a:ext cx="3516312" cy="1281113"/>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4179892" y="301628"/>
            <a:ext cx="5975350" cy="6456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534988" y="1582740"/>
            <a:ext cx="3516312" cy="5175250"/>
          </a:xfrm>
        </p:spPr>
        <p:txBody>
          <a:bodyPr/>
          <a:lstStyle>
            <a:lvl1pPr marL="0" indent="0">
              <a:buNone/>
              <a:defRPr sz="1400"/>
            </a:lvl1pPr>
            <a:lvl2pPr marL="457114" indent="0">
              <a:buNone/>
              <a:defRPr sz="1200"/>
            </a:lvl2pPr>
            <a:lvl3pPr marL="914226" indent="0">
              <a:buNone/>
              <a:defRPr sz="1000"/>
            </a:lvl3pPr>
            <a:lvl4pPr marL="1371341" indent="0">
              <a:buNone/>
              <a:defRPr sz="900"/>
            </a:lvl4pPr>
            <a:lvl5pPr marL="1828454" indent="0">
              <a:buNone/>
              <a:defRPr sz="900"/>
            </a:lvl5pPr>
            <a:lvl6pPr marL="2285567" indent="0">
              <a:buNone/>
              <a:defRPr sz="900"/>
            </a:lvl6pPr>
            <a:lvl7pPr marL="2742680" indent="0">
              <a:buNone/>
              <a:defRPr sz="900"/>
            </a:lvl7pPr>
            <a:lvl8pPr marL="3199794" indent="0">
              <a:buNone/>
              <a:defRPr sz="900"/>
            </a:lvl8pPr>
            <a:lvl9pPr marL="3656908"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3" y="5295900"/>
            <a:ext cx="6413499" cy="62388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2095503" y="676278"/>
            <a:ext cx="6413499" cy="4538663"/>
          </a:xfrm>
        </p:spPr>
        <p:txBody>
          <a:bodyPr/>
          <a:lstStyle>
            <a:lvl1pPr marL="0" indent="0">
              <a:buNone/>
              <a:defRPr sz="3200"/>
            </a:lvl1pPr>
            <a:lvl2pPr marL="457114" indent="0">
              <a:buNone/>
              <a:defRPr sz="2800"/>
            </a:lvl2pPr>
            <a:lvl3pPr marL="914226" indent="0">
              <a:buNone/>
              <a:defRPr sz="2400"/>
            </a:lvl3pPr>
            <a:lvl4pPr marL="1371341" indent="0">
              <a:buNone/>
              <a:defRPr sz="2000"/>
            </a:lvl4pPr>
            <a:lvl5pPr marL="1828454" indent="0">
              <a:buNone/>
              <a:defRPr sz="2000"/>
            </a:lvl5pPr>
            <a:lvl6pPr marL="2285567" indent="0">
              <a:buNone/>
              <a:defRPr sz="2000"/>
            </a:lvl6pPr>
            <a:lvl7pPr marL="2742680" indent="0">
              <a:buNone/>
              <a:defRPr sz="2000"/>
            </a:lvl7pPr>
            <a:lvl8pPr marL="3199794" indent="0">
              <a:buNone/>
              <a:defRPr sz="2000"/>
            </a:lvl8pPr>
            <a:lvl9pPr marL="3656908" indent="0">
              <a:buNone/>
              <a:defRPr sz="2000"/>
            </a:lvl9pPr>
          </a:lstStyle>
          <a:p>
            <a:pPr lvl="0"/>
            <a:endParaRPr lang="id-ID" noProof="0" smtClean="0"/>
          </a:p>
        </p:txBody>
      </p:sp>
      <p:sp>
        <p:nvSpPr>
          <p:cNvPr id="4" name="Text Placeholder 3"/>
          <p:cNvSpPr>
            <a:spLocks noGrp="1"/>
          </p:cNvSpPr>
          <p:nvPr>
            <p:ph type="body" sz="half" idx="2"/>
          </p:nvPr>
        </p:nvSpPr>
        <p:spPr>
          <a:xfrm>
            <a:off x="2095503" y="5919791"/>
            <a:ext cx="6413499" cy="889000"/>
          </a:xfrm>
        </p:spPr>
        <p:txBody>
          <a:bodyPr/>
          <a:lstStyle>
            <a:lvl1pPr marL="0" indent="0">
              <a:buNone/>
              <a:defRPr sz="1400"/>
            </a:lvl1pPr>
            <a:lvl2pPr marL="457114" indent="0">
              <a:buNone/>
              <a:defRPr sz="1200"/>
            </a:lvl2pPr>
            <a:lvl3pPr marL="914226" indent="0">
              <a:buNone/>
              <a:defRPr sz="1000"/>
            </a:lvl3pPr>
            <a:lvl4pPr marL="1371341" indent="0">
              <a:buNone/>
              <a:defRPr sz="900"/>
            </a:lvl4pPr>
            <a:lvl5pPr marL="1828454" indent="0">
              <a:buNone/>
              <a:defRPr sz="900"/>
            </a:lvl5pPr>
            <a:lvl6pPr marL="2285567" indent="0">
              <a:buNone/>
              <a:defRPr sz="900"/>
            </a:lvl6pPr>
            <a:lvl7pPr marL="2742680" indent="0">
              <a:buNone/>
              <a:defRPr sz="900"/>
            </a:lvl7pPr>
            <a:lvl8pPr marL="3199794" indent="0">
              <a:buNone/>
              <a:defRPr sz="900"/>
            </a:lvl8pPr>
            <a:lvl9pPr marL="3656908"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5877" y="1865319"/>
            <a:ext cx="2192337" cy="1423987"/>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055693" y="1865319"/>
            <a:ext cx="6427786" cy="1423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772" y="2130532"/>
            <a:ext cx="8420467" cy="1469777"/>
          </a:xfrm>
          <a:prstGeom prst="rect">
            <a:avLst/>
          </a:prstGeom>
        </p:spPr>
        <p:txBody>
          <a:bodyPr lIns="83958" tIns="41979" rIns="83958" bIns="41979"/>
          <a:lstStyle/>
          <a:p>
            <a:r>
              <a:rPr lang="en-US" smtClean="0"/>
              <a:t>Click to edit Master title style</a:t>
            </a:r>
            <a:endParaRPr lang="en-US"/>
          </a:p>
        </p:txBody>
      </p:sp>
      <p:sp>
        <p:nvSpPr>
          <p:cNvPr id="3" name="Subtitle 2"/>
          <p:cNvSpPr>
            <a:spLocks noGrp="1"/>
          </p:cNvSpPr>
          <p:nvPr>
            <p:ph type="subTitle" idx="1"/>
          </p:nvPr>
        </p:nvSpPr>
        <p:spPr>
          <a:xfrm>
            <a:off x="1485540" y="3886779"/>
            <a:ext cx="6934935" cy="1751929"/>
          </a:xfrm>
        </p:spPr>
        <p:txBody>
          <a:bodyPr/>
          <a:lstStyle>
            <a:lvl1pPr marL="0" indent="0" algn="ctr">
              <a:buNone/>
              <a:defRPr>
                <a:solidFill>
                  <a:schemeClr val="tx1">
                    <a:tint val="75000"/>
                  </a:schemeClr>
                </a:solidFill>
              </a:defRPr>
            </a:lvl1pPr>
            <a:lvl2pPr marL="419793" indent="0" algn="ctr">
              <a:buNone/>
              <a:defRPr>
                <a:solidFill>
                  <a:schemeClr val="tx1">
                    <a:tint val="75000"/>
                  </a:schemeClr>
                </a:solidFill>
              </a:defRPr>
            </a:lvl2pPr>
            <a:lvl3pPr marL="839588" indent="0" algn="ctr">
              <a:buNone/>
              <a:defRPr>
                <a:solidFill>
                  <a:schemeClr val="tx1">
                    <a:tint val="75000"/>
                  </a:schemeClr>
                </a:solidFill>
              </a:defRPr>
            </a:lvl3pPr>
            <a:lvl4pPr marL="1259380" indent="0" algn="ctr">
              <a:buNone/>
              <a:defRPr>
                <a:solidFill>
                  <a:schemeClr val="tx1">
                    <a:tint val="75000"/>
                  </a:schemeClr>
                </a:solidFill>
              </a:defRPr>
            </a:lvl4pPr>
            <a:lvl5pPr marL="1679175" indent="0" algn="ctr">
              <a:buNone/>
              <a:defRPr>
                <a:solidFill>
                  <a:schemeClr val="tx1">
                    <a:tint val="75000"/>
                  </a:schemeClr>
                </a:solidFill>
              </a:defRPr>
            </a:lvl5pPr>
            <a:lvl6pPr marL="2098969" indent="0" algn="ctr">
              <a:buNone/>
              <a:defRPr>
                <a:solidFill>
                  <a:schemeClr val="tx1">
                    <a:tint val="75000"/>
                  </a:schemeClr>
                </a:solidFill>
              </a:defRPr>
            </a:lvl6pPr>
            <a:lvl7pPr marL="2518763" indent="0" algn="ctr">
              <a:buNone/>
              <a:defRPr>
                <a:solidFill>
                  <a:schemeClr val="tx1">
                    <a:tint val="75000"/>
                  </a:schemeClr>
                </a:solidFill>
              </a:defRPr>
            </a:lvl7pPr>
            <a:lvl8pPr marL="2938556" indent="0" algn="ctr">
              <a:buNone/>
              <a:defRPr>
                <a:solidFill>
                  <a:schemeClr val="tx1">
                    <a:tint val="75000"/>
                  </a:schemeClr>
                </a:solidFill>
              </a:defRPr>
            </a:lvl8pPr>
            <a:lvl9pPr marL="335835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8A66332A-19B6-49A9-AE22-EF075850B51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480" y="4406453"/>
            <a:ext cx="8420468" cy="1361811"/>
          </a:xfrm>
          <a:prstGeom prst="rect">
            <a:avLst/>
          </a:prstGeom>
        </p:spPr>
        <p:txBody>
          <a:bodyPr lIns="83958" tIns="41979" rIns="83958" bIns="41979" anchor="t"/>
          <a:lstStyle>
            <a:lvl1pPr algn="l">
              <a:defRPr sz="3700" b="1" cap="all"/>
            </a:lvl1pPr>
          </a:lstStyle>
          <a:p>
            <a:r>
              <a:rPr lang="en-US" smtClean="0"/>
              <a:t>Click to edit Master title style</a:t>
            </a:r>
            <a:endParaRPr lang="en-US"/>
          </a:p>
        </p:txBody>
      </p:sp>
      <p:sp>
        <p:nvSpPr>
          <p:cNvPr id="3" name="Text Placeholder 2"/>
          <p:cNvSpPr>
            <a:spLocks noGrp="1"/>
          </p:cNvSpPr>
          <p:nvPr>
            <p:ph type="body" idx="1"/>
          </p:nvPr>
        </p:nvSpPr>
        <p:spPr>
          <a:xfrm>
            <a:off x="782480" y="2906452"/>
            <a:ext cx="8420468" cy="1500007"/>
          </a:xfrm>
        </p:spPr>
        <p:txBody>
          <a:bodyPr anchor="b"/>
          <a:lstStyle>
            <a:lvl1pPr marL="0" indent="0">
              <a:buNone/>
              <a:defRPr sz="1800">
                <a:solidFill>
                  <a:schemeClr val="tx1">
                    <a:tint val="75000"/>
                  </a:schemeClr>
                </a:solidFill>
              </a:defRPr>
            </a:lvl1pPr>
            <a:lvl2pPr marL="419793" indent="0">
              <a:buNone/>
              <a:defRPr sz="1700">
                <a:solidFill>
                  <a:schemeClr val="tx1">
                    <a:tint val="75000"/>
                  </a:schemeClr>
                </a:solidFill>
              </a:defRPr>
            </a:lvl2pPr>
            <a:lvl3pPr marL="839588" indent="0">
              <a:buNone/>
              <a:defRPr sz="1500">
                <a:solidFill>
                  <a:schemeClr val="tx1">
                    <a:tint val="75000"/>
                  </a:schemeClr>
                </a:solidFill>
              </a:defRPr>
            </a:lvl3pPr>
            <a:lvl4pPr marL="1259380" indent="0">
              <a:buNone/>
              <a:defRPr sz="1300">
                <a:solidFill>
                  <a:schemeClr val="tx1">
                    <a:tint val="75000"/>
                  </a:schemeClr>
                </a:solidFill>
              </a:defRPr>
            </a:lvl4pPr>
            <a:lvl5pPr marL="1679175" indent="0">
              <a:buNone/>
              <a:defRPr sz="1300">
                <a:solidFill>
                  <a:schemeClr val="tx1">
                    <a:tint val="75000"/>
                  </a:schemeClr>
                </a:solidFill>
              </a:defRPr>
            </a:lvl5pPr>
            <a:lvl6pPr marL="2098969" indent="0">
              <a:buNone/>
              <a:defRPr sz="1300">
                <a:solidFill>
                  <a:schemeClr val="tx1">
                    <a:tint val="75000"/>
                  </a:schemeClr>
                </a:solidFill>
              </a:defRPr>
            </a:lvl6pPr>
            <a:lvl7pPr marL="2518763" indent="0">
              <a:buNone/>
              <a:defRPr sz="1300">
                <a:solidFill>
                  <a:schemeClr val="tx1">
                    <a:tint val="75000"/>
                  </a:schemeClr>
                </a:solidFill>
              </a:defRPr>
            </a:lvl7pPr>
            <a:lvl8pPr marL="2938556" indent="0">
              <a:buNone/>
              <a:defRPr sz="1300">
                <a:solidFill>
                  <a:schemeClr val="tx1">
                    <a:tint val="75000"/>
                  </a:schemeClr>
                </a:solidFill>
              </a:defRPr>
            </a:lvl8pPr>
            <a:lvl9pPr marL="3358350" indent="0">
              <a:buNone/>
              <a:defRPr sz="1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5B01A43-0FA3-413E-B23F-7F6F51D986DA}"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672" y="1600778"/>
            <a:ext cx="4385996" cy="4525935"/>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69" y="1600778"/>
            <a:ext cx="4387468" cy="4525935"/>
          </a:xfrm>
        </p:spPr>
        <p:txBody>
          <a:bodyPr/>
          <a:lstStyle>
            <a:lvl1pPr>
              <a:defRPr sz="2600"/>
            </a:lvl1pPr>
            <a:lvl2pPr>
              <a:defRPr sz="2200"/>
            </a:lvl2pPr>
            <a:lvl3pPr>
              <a:defRPr sz="18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888693-6DA4-4C13-BD17-E66071A31F53}"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671" y="274954"/>
            <a:ext cx="8914663" cy="1143000"/>
          </a:xfrm>
          <a:prstGeom prst="rect">
            <a:avLst/>
          </a:prstGeom>
        </p:spPr>
        <p:txBody>
          <a:bodyPr lIns="83958" tIns="41979" rIns="83958" bIns="41979"/>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668" y="1534557"/>
            <a:ext cx="4377172" cy="640598"/>
          </a:xfrm>
        </p:spPr>
        <p:txBody>
          <a:bodyPr anchor="b"/>
          <a:lstStyle>
            <a:lvl1pPr marL="0" indent="0">
              <a:buNone/>
              <a:defRPr sz="2200" b="1"/>
            </a:lvl1pPr>
            <a:lvl2pPr marL="419793" indent="0">
              <a:buNone/>
              <a:defRPr sz="1800" b="1"/>
            </a:lvl2pPr>
            <a:lvl3pPr marL="839588" indent="0">
              <a:buNone/>
              <a:defRPr sz="1700" b="1"/>
            </a:lvl3pPr>
            <a:lvl4pPr marL="1259380" indent="0">
              <a:buNone/>
              <a:defRPr sz="1500" b="1"/>
            </a:lvl4pPr>
            <a:lvl5pPr marL="1679175" indent="0">
              <a:buNone/>
              <a:defRPr sz="1500" b="1"/>
            </a:lvl5pPr>
            <a:lvl6pPr marL="2098969" indent="0">
              <a:buNone/>
              <a:defRPr sz="1500" b="1"/>
            </a:lvl6pPr>
            <a:lvl7pPr marL="2518763" indent="0">
              <a:buNone/>
              <a:defRPr sz="1500" b="1"/>
            </a:lvl7pPr>
            <a:lvl8pPr marL="2938556" indent="0">
              <a:buNone/>
              <a:defRPr sz="1500" b="1"/>
            </a:lvl8pPr>
            <a:lvl9pPr marL="335835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95668" y="2175158"/>
            <a:ext cx="4377172" cy="3951555"/>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1693" y="1534557"/>
            <a:ext cx="4378643" cy="640598"/>
          </a:xfrm>
        </p:spPr>
        <p:txBody>
          <a:bodyPr anchor="b"/>
          <a:lstStyle>
            <a:lvl1pPr marL="0" indent="0">
              <a:buNone/>
              <a:defRPr sz="2200" b="1"/>
            </a:lvl1pPr>
            <a:lvl2pPr marL="419793" indent="0">
              <a:buNone/>
              <a:defRPr sz="1800" b="1"/>
            </a:lvl2pPr>
            <a:lvl3pPr marL="839588" indent="0">
              <a:buNone/>
              <a:defRPr sz="1700" b="1"/>
            </a:lvl3pPr>
            <a:lvl4pPr marL="1259380" indent="0">
              <a:buNone/>
              <a:defRPr sz="1500" b="1"/>
            </a:lvl4pPr>
            <a:lvl5pPr marL="1679175" indent="0">
              <a:buNone/>
              <a:defRPr sz="1500" b="1"/>
            </a:lvl5pPr>
            <a:lvl6pPr marL="2098969" indent="0">
              <a:buNone/>
              <a:defRPr sz="1500" b="1"/>
            </a:lvl6pPr>
            <a:lvl7pPr marL="2518763" indent="0">
              <a:buNone/>
              <a:defRPr sz="1500" b="1"/>
            </a:lvl7pPr>
            <a:lvl8pPr marL="2938556" indent="0">
              <a:buNone/>
              <a:defRPr sz="1500" b="1"/>
            </a:lvl8pPr>
            <a:lvl9pPr marL="335835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5031693" y="2175158"/>
            <a:ext cx="4378643" cy="3951555"/>
          </a:xfrm>
        </p:spPr>
        <p:txBody>
          <a:bodyPr/>
          <a:lstStyle>
            <a:lvl1pPr>
              <a:defRPr sz="2200"/>
            </a:lvl1pPr>
            <a:lvl2pPr>
              <a:defRPr sz="18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8" name="Footer Placeholder 7"/>
          <p:cNvSpPr>
            <a:spLocks noGrp="1"/>
          </p:cNvSpPr>
          <p:nvPr>
            <p:ph type="ftr" sz="quarter" idx="11"/>
          </p:nvPr>
        </p:nvSpPr>
        <p:spPr/>
        <p:txBody>
          <a:bodyPr/>
          <a:lstStyle>
            <a:lvl1pPr>
              <a:defRPr smtClean="0"/>
            </a:lvl1pPr>
          </a:lstStyle>
          <a:p>
            <a:pPr>
              <a:defRPr/>
            </a:pP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0B747612-6BF7-40CB-A9E3-BC65C4CC15F7}"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3" name="Footer Placeholder 2"/>
          <p:cNvSpPr>
            <a:spLocks noGrp="1"/>
          </p:cNvSpPr>
          <p:nvPr>
            <p:ph type="ftr" sz="quarter" idx="11"/>
          </p:nvPr>
        </p:nvSpPr>
        <p:spPr/>
        <p:txBody>
          <a:bodyPr/>
          <a:lstStyle>
            <a:lvl1pPr>
              <a:defRPr smtClean="0"/>
            </a:lvl1pPr>
          </a:lstStyle>
          <a:p>
            <a:pPr>
              <a:defRPr/>
            </a:pP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DAB5E502-5C99-4602-B72F-4595B3B779A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668" y="645459"/>
            <a:ext cx="3259346" cy="789776"/>
          </a:xfrm>
          <a:prstGeom prst="rect">
            <a:avLst/>
          </a:prstGeom>
        </p:spPr>
        <p:txBody>
          <a:bodyPr lIns="83958" tIns="41979" rIns="83958" bIns="41979"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872686" y="645459"/>
            <a:ext cx="5537652" cy="5481252"/>
          </a:xfrm>
        </p:spPr>
        <p:txBody>
          <a:bodyPr/>
          <a:lstStyle>
            <a:lvl1pPr>
              <a:defRPr sz="2900"/>
            </a:lvl1pPr>
            <a:lvl2pPr>
              <a:defRPr sz="26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668" y="1435230"/>
            <a:ext cx="3259346" cy="4691482"/>
          </a:xfrm>
        </p:spPr>
        <p:txBody>
          <a:bodyPr/>
          <a:lstStyle>
            <a:lvl1pPr marL="0" indent="0">
              <a:buNone/>
              <a:defRPr sz="1300"/>
            </a:lvl1pPr>
            <a:lvl2pPr marL="419793" indent="0">
              <a:buNone/>
              <a:defRPr sz="1100"/>
            </a:lvl2pPr>
            <a:lvl3pPr marL="839588" indent="0">
              <a:buNone/>
              <a:defRPr sz="900"/>
            </a:lvl3pPr>
            <a:lvl4pPr marL="1259380" indent="0">
              <a:buNone/>
              <a:defRPr sz="800"/>
            </a:lvl4pPr>
            <a:lvl5pPr marL="1679175" indent="0">
              <a:buNone/>
              <a:defRPr sz="800"/>
            </a:lvl5pPr>
            <a:lvl6pPr marL="2098969" indent="0">
              <a:buNone/>
              <a:defRPr sz="800"/>
            </a:lvl6pPr>
            <a:lvl7pPr marL="2518763" indent="0">
              <a:buNone/>
              <a:defRPr sz="800"/>
            </a:lvl7pPr>
            <a:lvl8pPr marL="2938556" indent="0">
              <a:buNone/>
              <a:defRPr sz="800"/>
            </a:lvl8pPr>
            <a:lvl9pPr marL="3358350" indent="0">
              <a:buNone/>
              <a:defRPr sz="800"/>
            </a:lvl9pPr>
          </a:lstStyle>
          <a:p>
            <a:pPr lvl="0"/>
            <a:r>
              <a:rPr lang="en-US" smtClean="0"/>
              <a:t>Click to edit Master text styles</a:t>
            </a:r>
          </a:p>
        </p:txBody>
      </p:sp>
      <p:sp>
        <p:nvSpPr>
          <p:cNvPr id="5" name="Date Placeholder 4"/>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45F1334C-FDE8-436B-832D-1C374716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2" y="4860928"/>
            <a:ext cx="9086851" cy="1501775"/>
          </a:xfrm>
          <a:prstGeom prst="rect">
            <a:avLst/>
          </a:prstGeom>
        </p:spPr>
        <p:txBody>
          <a:bodyPr lIns="91422" tIns="45712" rIns="91422" bIns="45712"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844552" y="3206753"/>
            <a:ext cx="9086851" cy="1654175"/>
          </a:xfrm>
          <a:prstGeom prst="rect">
            <a:avLst/>
          </a:prstGeom>
        </p:spPr>
        <p:txBody>
          <a:bodyPr lIns="91422" tIns="45712" rIns="91422" bIns="45712" anchor="b"/>
          <a:lstStyle>
            <a:lvl1pPr marL="0" indent="0">
              <a:buNone/>
              <a:defRPr sz="2000"/>
            </a:lvl1pPr>
            <a:lvl2pPr marL="457114" indent="0">
              <a:buNone/>
              <a:defRPr sz="1800"/>
            </a:lvl2pPr>
            <a:lvl3pPr marL="914226" indent="0">
              <a:buNone/>
              <a:defRPr sz="1600"/>
            </a:lvl3pPr>
            <a:lvl4pPr marL="1371341" indent="0">
              <a:buNone/>
              <a:defRPr sz="1400"/>
            </a:lvl4pPr>
            <a:lvl5pPr marL="1828454" indent="0">
              <a:buNone/>
              <a:defRPr sz="1400"/>
            </a:lvl5pPr>
            <a:lvl6pPr marL="2285567" indent="0">
              <a:buNone/>
              <a:defRPr sz="1400"/>
            </a:lvl6pPr>
            <a:lvl7pPr marL="2742680" indent="0">
              <a:buNone/>
              <a:defRPr sz="1400"/>
            </a:lvl7pPr>
            <a:lvl8pPr marL="3199794" indent="0">
              <a:buNone/>
              <a:defRPr sz="1400"/>
            </a:lvl8pPr>
            <a:lvl9pPr marL="3656908"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0988" y="4800892"/>
            <a:ext cx="8888506" cy="565741"/>
          </a:xfrm>
          <a:prstGeom prst="rect">
            <a:avLst/>
          </a:prstGeom>
        </p:spPr>
        <p:txBody>
          <a:bodyPr lIns="83958" tIns="41979" rIns="83958" bIns="41979"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510988" y="672353"/>
            <a:ext cx="8888506" cy="4055118"/>
          </a:xfrm>
        </p:spPr>
        <p:txBody>
          <a:bodyPr rtlCol="0">
            <a:normAutofit/>
          </a:bodyPr>
          <a:lstStyle>
            <a:lvl1pPr marL="0" indent="0">
              <a:buNone/>
              <a:defRPr sz="2900"/>
            </a:lvl1pPr>
            <a:lvl2pPr marL="419793" indent="0">
              <a:buNone/>
              <a:defRPr sz="2600"/>
            </a:lvl2pPr>
            <a:lvl3pPr marL="839588" indent="0">
              <a:buNone/>
              <a:defRPr sz="2200"/>
            </a:lvl3pPr>
            <a:lvl4pPr marL="1259380" indent="0">
              <a:buNone/>
              <a:defRPr sz="1800"/>
            </a:lvl4pPr>
            <a:lvl5pPr marL="1679175" indent="0">
              <a:buNone/>
              <a:defRPr sz="1800"/>
            </a:lvl5pPr>
            <a:lvl6pPr marL="2098969" indent="0">
              <a:buNone/>
              <a:defRPr sz="1800"/>
            </a:lvl6pPr>
            <a:lvl7pPr marL="2518763" indent="0">
              <a:buNone/>
              <a:defRPr sz="1800"/>
            </a:lvl7pPr>
            <a:lvl8pPr marL="2938556" indent="0">
              <a:buNone/>
              <a:defRPr sz="1800"/>
            </a:lvl8pPr>
            <a:lvl9pPr marL="3358350" indent="0">
              <a:buNone/>
              <a:defRPr sz="1800"/>
            </a:lvl9pPr>
          </a:lstStyle>
          <a:p>
            <a:pPr lvl="0"/>
            <a:endParaRPr lang="en-US" noProof="0" smtClean="0"/>
          </a:p>
        </p:txBody>
      </p:sp>
      <p:sp>
        <p:nvSpPr>
          <p:cNvPr id="4" name="Text Placeholder 3"/>
          <p:cNvSpPr>
            <a:spLocks noGrp="1"/>
          </p:cNvSpPr>
          <p:nvPr>
            <p:ph type="body" sz="half" idx="2"/>
          </p:nvPr>
        </p:nvSpPr>
        <p:spPr>
          <a:xfrm>
            <a:off x="510988" y="5366633"/>
            <a:ext cx="8888505" cy="806146"/>
          </a:xfrm>
        </p:spPr>
        <p:txBody>
          <a:bodyPr/>
          <a:lstStyle>
            <a:lvl1pPr marL="0" indent="0">
              <a:buNone/>
              <a:defRPr sz="1300"/>
            </a:lvl1pPr>
            <a:lvl2pPr marL="419793" indent="0">
              <a:buNone/>
              <a:defRPr sz="1100"/>
            </a:lvl2pPr>
            <a:lvl3pPr marL="839588" indent="0">
              <a:buNone/>
              <a:defRPr sz="900"/>
            </a:lvl3pPr>
            <a:lvl4pPr marL="1259380" indent="0">
              <a:buNone/>
              <a:defRPr sz="800"/>
            </a:lvl4pPr>
            <a:lvl5pPr marL="1679175" indent="0">
              <a:buNone/>
              <a:defRPr sz="800"/>
            </a:lvl5pPr>
            <a:lvl6pPr marL="2098969" indent="0">
              <a:buNone/>
              <a:defRPr sz="800"/>
            </a:lvl6pPr>
            <a:lvl7pPr marL="2518763" indent="0">
              <a:buNone/>
              <a:defRPr sz="800"/>
            </a:lvl7pPr>
            <a:lvl8pPr marL="2938556" indent="0">
              <a:buNone/>
              <a:defRPr sz="800"/>
            </a:lvl8pPr>
            <a:lvl9pPr marL="3358350" indent="0">
              <a:buNone/>
              <a:defRPr sz="800"/>
            </a:lvl9pPr>
          </a:lstStyle>
          <a:p>
            <a:pPr lvl="0"/>
            <a:r>
              <a:rPr lang="en-US" smtClean="0"/>
              <a:t>Click to edit Master text styles</a:t>
            </a:r>
          </a:p>
        </p:txBody>
      </p:sp>
      <p:sp>
        <p:nvSpPr>
          <p:cNvPr id="5" name="Date Placeholder 4"/>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6" name="Footer Placeholder 5"/>
          <p:cNvSpPr>
            <a:spLocks noGrp="1"/>
          </p:cNvSpPr>
          <p:nvPr>
            <p:ph type="ftr" sz="quarter" idx="11"/>
          </p:nvPr>
        </p:nvSpPr>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55D45B2-B543-42DC-801F-2E11C7A3F5CA}"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768F1769-2FA7-4308-89AC-A8D94F0FAF3E}"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2038" y="672352"/>
            <a:ext cx="2228298" cy="5454357"/>
          </a:xfrm>
          <a:prstGeom prst="rect">
            <a:avLst/>
          </a:prstGeom>
        </p:spPr>
        <p:txBody>
          <a:bodyPr vert="eaVert" lIns="83958" tIns="41979" rIns="83958" bIns="41979"/>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95672" y="672353"/>
            <a:ext cx="6545166" cy="5454357"/>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95300" y="6357938"/>
            <a:ext cx="2311400" cy="363537"/>
          </a:xfrm>
          <a:prstGeom prst="rect">
            <a:avLst/>
          </a:prstGeom>
        </p:spPr>
        <p:txBody>
          <a:bodyPr vert="horz" wrap="square" lIns="83958" tIns="41979" rIns="83958" bIns="41979" numCol="1" anchor="t" anchorCtr="0" compatLnSpc="1">
            <a:prstTxWarp prst="textNoShape">
              <a:avLst/>
            </a:prstTxWarp>
          </a:bodyPr>
          <a:lstStyle>
            <a:lvl1pPr>
              <a:spcBef>
                <a:spcPct val="0"/>
              </a:spcBef>
              <a:buClr>
                <a:srgbClr val="000000"/>
              </a:buClr>
              <a:buSzPct val="100000"/>
              <a:buFont typeface="Times New Roman" pitchFamily="18" charset="0"/>
              <a:buNone/>
              <a:defRPr sz="2200" smtClean="0">
                <a:solidFill>
                  <a:srgbClr val="FFFFFF"/>
                </a:solidFill>
                <a:latin typeface="Times New Roman" pitchFamily="18" charset="0"/>
              </a:defRPr>
            </a:lvl1pPr>
          </a:lstStyle>
          <a:p>
            <a:pPr>
              <a:defRPr/>
            </a:pPr>
            <a:endParaRPr lang="en-US"/>
          </a:p>
        </p:txBody>
      </p:sp>
      <p:sp>
        <p:nvSpPr>
          <p:cNvPr id="5" name="Footer Placeholder 4"/>
          <p:cNvSpPr>
            <a:spLocks noGrp="1"/>
          </p:cNvSpPr>
          <p:nvPr>
            <p:ph type="ftr" sz="quarter" idx="11"/>
          </p:nvPr>
        </p:nvSpPr>
        <p:spPr/>
        <p:txBody>
          <a:bodyPr/>
          <a:lstStyle>
            <a:lvl1pPr>
              <a:defRPr smtClean="0"/>
            </a:lvl1pPr>
          </a:lstStyle>
          <a:p>
            <a:pPr>
              <a:defRPr/>
            </a:pP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5A77369-60A4-4ABB-81E5-6A732E45C43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5" name="Rectangle 16"/>
          <p:cNvSpPr>
            <a:spLocks noGrp="1" noChangeArrowheads="1"/>
          </p:cNvSpPr>
          <p:nvPr>
            <p:ph type="sldNum" sz="quarter" idx="10"/>
          </p:nvPr>
        </p:nvSpPr>
        <p:spPr/>
        <p:txBody>
          <a:bodyPr/>
          <a:lstStyle>
            <a:lvl1pPr>
              <a:defRPr smtClean="0"/>
            </a:lvl1pPr>
          </a:lstStyle>
          <a:p>
            <a:pPr>
              <a:defRPr/>
            </a:pPr>
            <a:fld id="{6DCAD970-F2C0-43D8-8E0E-0D05BFC350C4}" type="slidenum">
              <a:rPr lang="en-US"/>
              <a:pPr>
                <a:defRPr/>
              </a:pPr>
              <a:t>‹#›</a:t>
            </a:fld>
            <a:endParaRPr lang="en-US"/>
          </a:p>
        </p:txBody>
      </p:sp>
      <p:sp>
        <p:nvSpPr>
          <p:cNvPr id="6" name="Title Placeholder 19"/>
          <p:cNvSpPr txBox="1">
            <a:spLocks/>
          </p:cNvSpPr>
          <p:nvPr userDrawn="1"/>
        </p:nvSpPr>
        <p:spPr>
          <a:xfrm>
            <a:off x="495300" y="140168"/>
            <a:ext cx="8915400" cy="397714"/>
          </a:xfrm>
          <a:prstGeom prst="rect">
            <a:avLst/>
          </a:prstGeom>
        </p:spPr>
        <p:txBody>
          <a:bodyPr vert="horz" lIns="91440" tIns="45720" rIns="91440" bIns="45720" rtlCol="0" anchor="ctr">
            <a:no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smtClean="0">
                <a:ln>
                  <a:noFill/>
                </a:ln>
                <a:solidFill>
                  <a:srgbClr val="990000"/>
                </a:solidFill>
                <a:effectLst/>
                <a:uLnTx/>
                <a:uFillTx/>
                <a:latin typeface="Delicious" pitchFamily="50" charset="0"/>
                <a:ea typeface="+mj-ea"/>
                <a:cs typeface="+mj-cs"/>
              </a:rPr>
              <a:t>Click to edit Master title style</a:t>
            </a:r>
            <a:endParaRPr kumimoji="0" lang="id-ID" sz="3200" b="1" i="0" u="none" strike="noStrike" kern="1200" cap="none" spc="0" normalizeH="0" baseline="0" noProof="0" dirty="0">
              <a:ln>
                <a:noFill/>
              </a:ln>
              <a:solidFill>
                <a:srgbClr val="990000"/>
              </a:solidFill>
              <a:effectLst/>
              <a:uLnTx/>
              <a:uFillTx/>
              <a:latin typeface="Delicious" pitchFamily="50" charset="0"/>
              <a:ea typeface="+mj-ea"/>
              <a:cs typeface="+mj-cs"/>
            </a:endParaRPr>
          </a:p>
        </p:txBody>
      </p:sp>
      <p:sp>
        <p:nvSpPr>
          <p:cNvPr id="8" name="Content Placeholder 7"/>
          <p:cNvSpPr>
            <a:spLocks noGrp="1"/>
          </p:cNvSpPr>
          <p:nvPr>
            <p:ph sz="quarter" idx="11"/>
          </p:nvPr>
        </p:nvSpPr>
        <p:spPr>
          <a:xfrm>
            <a:off x="510335" y="673100"/>
            <a:ext cx="4424736" cy="5472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10" name="Content Placeholder 7"/>
          <p:cNvSpPr>
            <a:spLocks noGrp="1"/>
          </p:cNvSpPr>
          <p:nvPr>
            <p:ph sz="quarter" idx="12"/>
          </p:nvPr>
        </p:nvSpPr>
        <p:spPr>
          <a:xfrm>
            <a:off x="4979241" y="677582"/>
            <a:ext cx="4424736" cy="5472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16"/>
          <p:cNvSpPr>
            <a:spLocks noGrp="1" noChangeArrowheads="1"/>
          </p:cNvSpPr>
          <p:nvPr>
            <p:ph type="sldNum" sz="quarter" idx="10"/>
          </p:nvPr>
        </p:nvSpPr>
        <p:spPr/>
        <p:txBody>
          <a:bodyPr/>
          <a:lstStyle>
            <a:lvl1pPr>
              <a:defRPr smtClean="0"/>
            </a:lvl1pPr>
          </a:lstStyle>
          <a:p>
            <a:pPr>
              <a:defRPr/>
            </a:pPr>
            <a:fld id="{87B5F0C3-2B95-4A84-A5A1-0CAA84088460}" type="slidenum">
              <a:rPr lang="en-US"/>
              <a:pPr>
                <a:defRPr/>
              </a:pPr>
              <a:t>‹#›</a:t>
            </a:fld>
            <a:endParaRPr lang="en-US"/>
          </a:p>
        </p:txBody>
      </p:sp>
      <p:sp>
        <p:nvSpPr>
          <p:cNvPr id="4" name="Title Placeholder 19"/>
          <p:cNvSpPr>
            <a:spLocks noGrp="1"/>
          </p:cNvSpPr>
          <p:nvPr>
            <p:ph type="title"/>
          </p:nvPr>
        </p:nvSpPr>
        <p:spPr>
          <a:xfrm>
            <a:off x="495300" y="140168"/>
            <a:ext cx="8915400" cy="397714"/>
          </a:xfrm>
          <a:prstGeom prst="rect">
            <a:avLst/>
          </a:prstGeom>
        </p:spPr>
        <p:txBody>
          <a:bodyPr vert="horz" lIns="91440" tIns="45720" rIns="91440" bIns="45720" rtlCol="0" anchor="ctr">
            <a:noAutofit/>
          </a:bodyPr>
          <a:lstStyle/>
          <a:p>
            <a:r>
              <a:rPr lang="en-US" dirty="0" smtClean="0"/>
              <a:t>Click to edit Master title style</a:t>
            </a:r>
            <a:endParaRPr lang="id-ID"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5032" y="1969062"/>
            <a:ext cx="8420100" cy="1029634"/>
          </a:xfrm>
        </p:spPr>
        <p:txBody>
          <a:bodyPr>
            <a:normAutofit/>
          </a:bodyPr>
          <a:lstStyle>
            <a:lvl1pPr algn="l">
              <a:defRPr sz="5400">
                <a:solidFill>
                  <a:schemeClr val="bg1"/>
                </a:solidFill>
                <a:latin typeface="Delicious" pitchFamily="50" charset="0"/>
              </a:defRPr>
            </a:lvl1pPr>
          </a:lstStyle>
          <a:p>
            <a:r>
              <a:rPr lang="en-US" smtClean="0"/>
              <a:t>Click to edit Master title style</a:t>
            </a:r>
            <a:endParaRPr lang="id-ID"/>
          </a:p>
        </p:txBody>
      </p:sp>
      <p:sp>
        <p:nvSpPr>
          <p:cNvPr id="3" name="Subtitle 2"/>
          <p:cNvSpPr>
            <a:spLocks noGrp="1"/>
          </p:cNvSpPr>
          <p:nvPr>
            <p:ph type="subTitle" idx="1"/>
          </p:nvPr>
        </p:nvSpPr>
        <p:spPr>
          <a:xfrm>
            <a:off x="598394" y="3092823"/>
            <a:ext cx="6934200" cy="685800"/>
          </a:xfrm>
        </p:spPr>
        <p:txBody>
          <a:bodyPr/>
          <a:lstStyle>
            <a:lvl1pPr marL="0" indent="0" algn="l">
              <a:buNone/>
              <a:defRPr>
                <a:solidFill>
                  <a:schemeClr val="tx1">
                    <a:tint val="75000"/>
                  </a:schemeClr>
                </a:solidFill>
                <a:latin typeface="Deliciou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Rectangle 16"/>
          <p:cNvSpPr>
            <a:spLocks noGrp="1" noChangeArrowheads="1"/>
          </p:cNvSpPr>
          <p:nvPr>
            <p:ph type="sldNum" sz="quarter" idx="10"/>
          </p:nvPr>
        </p:nvSpPr>
        <p:spPr/>
        <p:txBody>
          <a:bodyPr/>
          <a:lstStyle>
            <a:lvl1pPr>
              <a:defRPr smtClean="0"/>
            </a:lvl1pPr>
          </a:lstStyle>
          <a:p>
            <a:pPr>
              <a:defRPr/>
            </a:pPr>
            <a:fld id="{87B5F0C3-2B95-4A84-A5A1-0CAA84088460}" type="slidenum">
              <a:rPr lang="en-US"/>
              <a:pPr>
                <a:defRPr/>
              </a:pPr>
              <a:t>‹#›</a:t>
            </a:fld>
            <a:endParaRPr lang="en-US"/>
          </a:p>
        </p:txBody>
      </p:sp>
      <p:sp>
        <p:nvSpPr>
          <p:cNvPr id="4" name="Title Placeholder 19"/>
          <p:cNvSpPr>
            <a:spLocks noGrp="1"/>
          </p:cNvSpPr>
          <p:nvPr>
            <p:ph type="title"/>
          </p:nvPr>
        </p:nvSpPr>
        <p:spPr>
          <a:xfrm>
            <a:off x="495300" y="140168"/>
            <a:ext cx="8915400" cy="397714"/>
          </a:xfrm>
          <a:prstGeom prst="rect">
            <a:avLst/>
          </a:prstGeom>
        </p:spPr>
        <p:txBody>
          <a:bodyPr vert="horz" lIns="91440" tIns="45720" rIns="91440" bIns="45720" rtlCol="0" anchor="ctr">
            <a:noAutofit/>
          </a:bodyPr>
          <a:lstStyle/>
          <a:p>
            <a:r>
              <a:rPr lang="en-US" dirty="0" smtClean="0"/>
              <a:t>Click to edit Master title style</a:t>
            </a:r>
            <a:endParaRPr lang="id-ID"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990" y="303216"/>
            <a:ext cx="9620250" cy="1260475"/>
          </a:xfrm>
          <a:prstGeom prst="rect">
            <a:avLst/>
          </a:prstGeom>
        </p:spPr>
        <p:txBody>
          <a:bodyPr lIns="91422" tIns="45712" rIns="91422" bIns="45712"/>
          <a:lstStyle/>
          <a:p>
            <a:r>
              <a:rPr lang="en-US" smtClean="0"/>
              <a:t>Click to edit Master title style</a:t>
            </a:r>
            <a:endParaRPr lang="id-ID"/>
          </a:p>
        </p:txBody>
      </p:sp>
      <p:sp>
        <p:nvSpPr>
          <p:cNvPr id="3" name="Content Placeholder 2"/>
          <p:cNvSpPr>
            <a:spLocks noGrp="1"/>
          </p:cNvSpPr>
          <p:nvPr>
            <p:ph sz="half" idx="1"/>
          </p:nvPr>
        </p:nvSpPr>
        <p:spPr>
          <a:xfrm>
            <a:off x="534993" y="1765303"/>
            <a:ext cx="4733925" cy="4992688"/>
          </a:xfrm>
          <a:prstGeom prst="rect">
            <a:avLst/>
          </a:prstGeom>
        </p:spPr>
        <p:txBody>
          <a:bodyPr lIns="91422" tIns="45712" rIns="91422"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5421316" y="1765303"/>
            <a:ext cx="4733925" cy="4992688"/>
          </a:xfrm>
          <a:prstGeom prst="rect">
            <a:avLst/>
          </a:prstGeom>
        </p:spPr>
        <p:txBody>
          <a:bodyPr lIns="91422" tIns="45712" rIns="91422" bIns="45712"/>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90" y="303216"/>
            <a:ext cx="9620250" cy="1260475"/>
          </a:xfrm>
          <a:prstGeom prst="rect">
            <a:avLst/>
          </a:prstGeom>
        </p:spPr>
        <p:txBody>
          <a:bodyPr lIns="91422" tIns="45712" rIns="91422" bIns="45712"/>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534990" y="1693863"/>
            <a:ext cx="4722812" cy="704850"/>
          </a:xfrm>
          <a:prstGeom prst="rect">
            <a:avLst/>
          </a:prstGeom>
        </p:spPr>
        <p:txBody>
          <a:bodyPr lIns="91422" tIns="45712" rIns="91422" bIns="45712" anchor="b"/>
          <a:lstStyle>
            <a:lvl1pPr marL="0" indent="0">
              <a:buNone/>
              <a:defRPr sz="2400" b="1"/>
            </a:lvl1pPr>
            <a:lvl2pPr marL="457114" indent="0">
              <a:buNone/>
              <a:defRPr sz="2000" b="1"/>
            </a:lvl2pPr>
            <a:lvl3pPr marL="914226" indent="0">
              <a:buNone/>
              <a:defRPr sz="1800" b="1"/>
            </a:lvl3pPr>
            <a:lvl4pPr marL="1371341" indent="0">
              <a:buNone/>
              <a:defRPr sz="1600" b="1"/>
            </a:lvl4pPr>
            <a:lvl5pPr marL="1828454" indent="0">
              <a:buNone/>
              <a:defRPr sz="1600" b="1"/>
            </a:lvl5pPr>
            <a:lvl6pPr marL="2285567" indent="0">
              <a:buNone/>
              <a:defRPr sz="1600" b="1"/>
            </a:lvl6pPr>
            <a:lvl7pPr marL="2742680" indent="0">
              <a:buNone/>
              <a:defRPr sz="1600" b="1"/>
            </a:lvl7pPr>
            <a:lvl8pPr marL="3199794" indent="0">
              <a:buNone/>
              <a:defRPr sz="1600" b="1"/>
            </a:lvl8pPr>
            <a:lvl9pPr marL="365690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90" y="2398719"/>
            <a:ext cx="4722812" cy="4359275"/>
          </a:xfrm>
          <a:prstGeom prst="rect">
            <a:avLst/>
          </a:prstGeom>
        </p:spPr>
        <p:txBody>
          <a:bodyPr lIns="91422" tIns="45712" rIns="91422"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5430840" y="1693863"/>
            <a:ext cx="4724399" cy="704850"/>
          </a:xfrm>
          <a:prstGeom prst="rect">
            <a:avLst/>
          </a:prstGeom>
        </p:spPr>
        <p:txBody>
          <a:bodyPr lIns="91422" tIns="45712" rIns="91422" bIns="45712" anchor="b"/>
          <a:lstStyle>
            <a:lvl1pPr marL="0" indent="0">
              <a:buNone/>
              <a:defRPr sz="2400" b="1"/>
            </a:lvl1pPr>
            <a:lvl2pPr marL="457114" indent="0">
              <a:buNone/>
              <a:defRPr sz="2000" b="1"/>
            </a:lvl2pPr>
            <a:lvl3pPr marL="914226" indent="0">
              <a:buNone/>
              <a:defRPr sz="1800" b="1"/>
            </a:lvl3pPr>
            <a:lvl4pPr marL="1371341" indent="0">
              <a:buNone/>
              <a:defRPr sz="1600" b="1"/>
            </a:lvl4pPr>
            <a:lvl5pPr marL="1828454" indent="0">
              <a:buNone/>
              <a:defRPr sz="1600" b="1"/>
            </a:lvl5pPr>
            <a:lvl6pPr marL="2285567" indent="0">
              <a:buNone/>
              <a:defRPr sz="1600" b="1"/>
            </a:lvl6pPr>
            <a:lvl7pPr marL="2742680" indent="0">
              <a:buNone/>
              <a:defRPr sz="1600" b="1"/>
            </a:lvl7pPr>
            <a:lvl8pPr marL="3199794" indent="0">
              <a:buNone/>
              <a:defRPr sz="1600" b="1"/>
            </a:lvl8pPr>
            <a:lvl9pPr marL="365690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0840" y="2398719"/>
            <a:ext cx="4724399" cy="4359275"/>
          </a:xfrm>
          <a:prstGeom prst="rect">
            <a:avLst/>
          </a:prstGeom>
        </p:spPr>
        <p:txBody>
          <a:bodyPr lIns="91422" tIns="45712" rIns="91422" bIns="45712"/>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990" y="303216"/>
            <a:ext cx="9620250" cy="1260475"/>
          </a:xfrm>
          <a:prstGeom prst="rect">
            <a:avLst/>
          </a:prstGeom>
        </p:spPr>
        <p:txBody>
          <a:bodyPr lIns="91422" tIns="45712" rIns="91422" bIns="45712"/>
          <a:lstStyle/>
          <a:p>
            <a:r>
              <a:rPr lang="en-US" smtClean="0"/>
              <a:t>Click to edit Master title style</a:t>
            </a:r>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31"/>
            <a:ext cx="3516312" cy="1281113"/>
          </a:xfrm>
          <a:prstGeom prst="rect">
            <a:avLst/>
          </a:prstGeom>
        </p:spPr>
        <p:txBody>
          <a:bodyPr lIns="91422" tIns="45712" rIns="91422" bIns="45712"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4179892" y="301628"/>
            <a:ext cx="5975350" cy="6456363"/>
          </a:xfrm>
          <a:prstGeom prst="rect">
            <a:avLst/>
          </a:prstGeom>
        </p:spPr>
        <p:txBody>
          <a:bodyPr lIns="91422" tIns="45712" rIns="91422" bIns="45712"/>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534988" y="1582740"/>
            <a:ext cx="3516312" cy="5175250"/>
          </a:xfrm>
          <a:prstGeom prst="rect">
            <a:avLst/>
          </a:prstGeom>
        </p:spPr>
        <p:txBody>
          <a:bodyPr lIns="91422" tIns="45712" rIns="91422" bIns="45712"/>
          <a:lstStyle>
            <a:lvl1pPr marL="0" indent="0">
              <a:buNone/>
              <a:defRPr sz="1400"/>
            </a:lvl1pPr>
            <a:lvl2pPr marL="457114" indent="0">
              <a:buNone/>
              <a:defRPr sz="1200"/>
            </a:lvl2pPr>
            <a:lvl3pPr marL="914226" indent="0">
              <a:buNone/>
              <a:defRPr sz="1000"/>
            </a:lvl3pPr>
            <a:lvl4pPr marL="1371341" indent="0">
              <a:buNone/>
              <a:defRPr sz="900"/>
            </a:lvl4pPr>
            <a:lvl5pPr marL="1828454" indent="0">
              <a:buNone/>
              <a:defRPr sz="900"/>
            </a:lvl5pPr>
            <a:lvl6pPr marL="2285567" indent="0">
              <a:buNone/>
              <a:defRPr sz="900"/>
            </a:lvl6pPr>
            <a:lvl7pPr marL="2742680" indent="0">
              <a:buNone/>
              <a:defRPr sz="900"/>
            </a:lvl7pPr>
            <a:lvl8pPr marL="3199794" indent="0">
              <a:buNone/>
              <a:defRPr sz="900"/>
            </a:lvl8pPr>
            <a:lvl9pPr marL="3656908"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3" y="5295900"/>
            <a:ext cx="6413499" cy="623888"/>
          </a:xfrm>
          <a:prstGeom prst="rect">
            <a:avLst/>
          </a:prstGeom>
        </p:spPr>
        <p:txBody>
          <a:bodyPr lIns="91422" tIns="45712" rIns="91422" bIns="45712"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2095503" y="676278"/>
            <a:ext cx="6413499" cy="4538663"/>
          </a:xfrm>
          <a:prstGeom prst="rect">
            <a:avLst/>
          </a:prstGeom>
        </p:spPr>
        <p:txBody>
          <a:bodyPr lIns="91422" tIns="45712" rIns="91422" bIns="45712"/>
          <a:lstStyle>
            <a:lvl1pPr marL="0" indent="0">
              <a:buNone/>
              <a:defRPr sz="3200"/>
            </a:lvl1pPr>
            <a:lvl2pPr marL="457114" indent="0">
              <a:buNone/>
              <a:defRPr sz="2800"/>
            </a:lvl2pPr>
            <a:lvl3pPr marL="914226" indent="0">
              <a:buNone/>
              <a:defRPr sz="2400"/>
            </a:lvl3pPr>
            <a:lvl4pPr marL="1371341" indent="0">
              <a:buNone/>
              <a:defRPr sz="2000"/>
            </a:lvl4pPr>
            <a:lvl5pPr marL="1828454" indent="0">
              <a:buNone/>
              <a:defRPr sz="2000"/>
            </a:lvl5pPr>
            <a:lvl6pPr marL="2285567" indent="0">
              <a:buNone/>
              <a:defRPr sz="2000"/>
            </a:lvl6pPr>
            <a:lvl7pPr marL="2742680" indent="0">
              <a:buNone/>
              <a:defRPr sz="2000"/>
            </a:lvl7pPr>
            <a:lvl8pPr marL="3199794" indent="0">
              <a:buNone/>
              <a:defRPr sz="2000"/>
            </a:lvl8pPr>
            <a:lvl9pPr marL="3656908" indent="0">
              <a:buNone/>
              <a:defRPr sz="2000"/>
            </a:lvl9pPr>
          </a:lstStyle>
          <a:p>
            <a:pPr lvl="0"/>
            <a:endParaRPr lang="id-ID" noProof="0" smtClean="0"/>
          </a:p>
        </p:txBody>
      </p:sp>
      <p:sp>
        <p:nvSpPr>
          <p:cNvPr id="4" name="Text Placeholder 3"/>
          <p:cNvSpPr>
            <a:spLocks noGrp="1"/>
          </p:cNvSpPr>
          <p:nvPr>
            <p:ph type="body" sz="half" idx="2"/>
          </p:nvPr>
        </p:nvSpPr>
        <p:spPr>
          <a:xfrm>
            <a:off x="2095503" y="5919791"/>
            <a:ext cx="6413499" cy="889000"/>
          </a:xfrm>
          <a:prstGeom prst="rect">
            <a:avLst/>
          </a:prstGeom>
        </p:spPr>
        <p:txBody>
          <a:bodyPr lIns="91422" tIns="45712" rIns="91422" bIns="45712"/>
          <a:lstStyle>
            <a:lvl1pPr marL="0" indent="0">
              <a:buNone/>
              <a:defRPr sz="1400"/>
            </a:lvl1pPr>
            <a:lvl2pPr marL="457114" indent="0">
              <a:buNone/>
              <a:defRPr sz="1200"/>
            </a:lvl2pPr>
            <a:lvl3pPr marL="914226" indent="0">
              <a:buNone/>
              <a:defRPr sz="1000"/>
            </a:lvl3pPr>
            <a:lvl4pPr marL="1371341" indent="0">
              <a:buNone/>
              <a:defRPr sz="900"/>
            </a:lvl4pPr>
            <a:lvl5pPr marL="1828454" indent="0">
              <a:buNone/>
              <a:defRPr sz="900"/>
            </a:lvl5pPr>
            <a:lvl6pPr marL="2285567" indent="0">
              <a:buNone/>
              <a:defRPr sz="900"/>
            </a:lvl6pPr>
            <a:lvl7pPr marL="2742680" indent="0">
              <a:buNone/>
              <a:defRPr sz="900"/>
            </a:lvl7pPr>
            <a:lvl8pPr marL="3199794" indent="0">
              <a:buNone/>
              <a:defRPr sz="900"/>
            </a:lvl8pPr>
            <a:lvl9pPr marL="3656908"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2.jpe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3" Type="http://schemas.openxmlformats.org/officeDocument/2006/relationships/image" Target="../media/image3.png"/><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4" Type="http://schemas.openxmlformats.org/officeDocument/2006/relationships/theme" Target="../theme/theme4.xml"/><Relationship Id="rId5" Type="http://schemas.openxmlformats.org/officeDocument/2006/relationships/image" Target="../media/image3.png"/><Relationship Id="rId1" Type="http://schemas.openxmlformats.org/officeDocument/2006/relationships/slideLayout" Target="../slideLayouts/slideLayout35.xml"/><Relationship Id="rId2"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95295" r:id="rId1"/>
    <p:sldLayoutId id="2147495296" r:id="rId2"/>
    <p:sldLayoutId id="2147495297" r:id="rId3"/>
    <p:sldLayoutId id="2147495298" r:id="rId4"/>
    <p:sldLayoutId id="2147495299" r:id="rId5"/>
    <p:sldLayoutId id="2147495300" r:id="rId6"/>
    <p:sldLayoutId id="2147495301" r:id="rId7"/>
    <p:sldLayoutId id="2147495302" r:id="rId8"/>
    <p:sldLayoutId id="2147495303" r:id="rId9"/>
    <p:sldLayoutId id="2147495304" r:id="rId10"/>
    <p:sldLayoutId id="2147495305" r:id="rId11"/>
    <p:sldLayoutId id="2147495409" r:id="rId12"/>
  </p:sldLayoutIdLst>
  <p:transition>
    <p:wipe dir="u"/>
  </p:transition>
  <p:hf hdr="0" ftr="0" dt="0"/>
  <p:txStyles>
    <p:titleStyle>
      <a:lvl1pPr algn="ctr" defTabSz="996950" rtl="0" eaLnBrk="0" fontAlgn="base" hangingPunct="0">
        <a:spcBef>
          <a:spcPct val="0"/>
        </a:spcBef>
        <a:spcAft>
          <a:spcPct val="0"/>
        </a:spcAft>
        <a:defRPr sz="600">
          <a:solidFill>
            <a:srgbClr val="98002E"/>
          </a:solidFill>
          <a:latin typeface="+mj-lt"/>
          <a:ea typeface="+mj-ea"/>
          <a:cs typeface="+mj-cs"/>
        </a:defRPr>
      </a:lvl1pPr>
      <a:lvl2pPr algn="ctr" defTabSz="996950" rtl="0" eaLnBrk="0" fontAlgn="base" hangingPunct="0">
        <a:spcBef>
          <a:spcPct val="0"/>
        </a:spcBef>
        <a:spcAft>
          <a:spcPct val="0"/>
        </a:spcAft>
        <a:defRPr sz="600">
          <a:solidFill>
            <a:srgbClr val="98002E"/>
          </a:solidFill>
          <a:latin typeface="Arial" charset="0"/>
          <a:cs typeface="Arial" charset="0"/>
        </a:defRPr>
      </a:lvl2pPr>
      <a:lvl3pPr algn="ctr" defTabSz="996950" rtl="0" eaLnBrk="0" fontAlgn="base" hangingPunct="0">
        <a:spcBef>
          <a:spcPct val="0"/>
        </a:spcBef>
        <a:spcAft>
          <a:spcPct val="0"/>
        </a:spcAft>
        <a:defRPr sz="600">
          <a:solidFill>
            <a:srgbClr val="98002E"/>
          </a:solidFill>
          <a:latin typeface="Arial" charset="0"/>
          <a:cs typeface="Arial" charset="0"/>
        </a:defRPr>
      </a:lvl3pPr>
      <a:lvl4pPr algn="ctr" defTabSz="996950" rtl="0" eaLnBrk="0" fontAlgn="base" hangingPunct="0">
        <a:spcBef>
          <a:spcPct val="0"/>
        </a:spcBef>
        <a:spcAft>
          <a:spcPct val="0"/>
        </a:spcAft>
        <a:defRPr sz="600">
          <a:solidFill>
            <a:srgbClr val="98002E"/>
          </a:solidFill>
          <a:latin typeface="Arial" charset="0"/>
          <a:cs typeface="Arial" charset="0"/>
        </a:defRPr>
      </a:lvl4pPr>
      <a:lvl5pPr algn="ctr" defTabSz="996950" rtl="0" eaLnBrk="0" fontAlgn="base" hangingPunct="0">
        <a:spcBef>
          <a:spcPct val="0"/>
        </a:spcBef>
        <a:spcAft>
          <a:spcPct val="0"/>
        </a:spcAft>
        <a:defRPr sz="600">
          <a:solidFill>
            <a:srgbClr val="98002E"/>
          </a:solidFill>
          <a:latin typeface="Arial" charset="0"/>
          <a:cs typeface="Arial" charset="0"/>
        </a:defRPr>
      </a:lvl5pPr>
      <a:lvl6pPr marL="457114" algn="ctr" defTabSz="1042790" rtl="0" fontAlgn="base">
        <a:spcBef>
          <a:spcPct val="0"/>
        </a:spcBef>
        <a:spcAft>
          <a:spcPct val="0"/>
        </a:spcAft>
        <a:defRPr sz="700">
          <a:solidFill>
            <a:srgbClr val="98002E"/>
          </a:solidFill>
          <a:latin typeface="Arial" charset="0"/>
          <a:cs typeface="Arial" charset="0"/>
        </a:defRPr>
      </a:lvl6pPr>
      <a:lvl7pPr marL="914226" algn="ctr" defTabSz="1042790" rtl="0" fontAlgn="base">
        <a:spcBef>
          <a:spcPct val="0"/>
        </a:spcBef>
        <a:spcAft>
          <a:spcPct val="0"/>
        </a:spcAft>
        <a:defRPr sz="700">
          <a:solidFill>
            <a:srgbClr val="98002E"/>
          </a:solidFill>
          <a:latin typeface="Arial" charset="0"/>
          <a:cs typeface="Arial" charset="0"/>
        </a:defRPr>
      </a:lvl7pPr>
      <a:lvl8pPr marL="1371341" algn="ctr" defTabSz="1042790" rtl="0" fontAlgn="base">
        <a:spcBef>
          <a:spcPct val="0"/>
        </a:spcBef>
        <a:spcAft>
          <a:spcPct val="0"/>
        </a:spcAft>
        <a:defRPr sz="700">
          <a:solidFill>
            <a:srgbClr val="98002E"/>
          </a:solidFill>
          <a:latin typeface="Arial" charset="0"/>
          <a:cs typeface="Arial" charset="0"/>
        </a:defRPr>
      </a:lvl8pPr>
      <a:lvl9pPr marL="1828454" algn="ctr" defTabSz="1042790" rtl="0" fontAlgn="base">
        <a:spcBef>
          <a:spcPct val="0"/>
        </a:spcBef>
        <a:spcAft>
          <a:spcPct val="0"/>
        </a:spcAft>
        <a:defRPr sz="700">
          <a:solidFill>
            <a:srgbClr val="98002E"/>
          </a:solidFill>
          <a:latin typeface="Arial" charset="0"/>
          <a:cs typeface="Arial" charset="0"/>
        </a:defRPr>
      </a:lvl9pPr>
    </p:titleStyle>
    <p:bodyStyle>
      <a:lvl1pPr marL="369888" indent="-369888" algn="l" defTabSz="996950" rtl="0" eaLnBrk="0" fontAlgn="base" hangingPunct="0">
        <a:spcBef>
          <a:spcPct val="20000"/>
        </a:spcBef>
        <a:spcAft>
          <a:spcPct val="0"/>
        </a:spcAft>
        <a:buChar char="•"/>
        <a:defRPr sz="600">
          <a:solidFill>
            <a:srgbClr val="98002E"/>
          </a:solidFill>
          <a:latin typeface="+mn-lt"/>
          <a:ea typeface="+mn-ea"/>
          <a:cs typeface="+mn-cs"/>
        </a:defRPr>
      </a:lvl1pPr>
      <a:lvl2pPr marL="809625" indent="-307975" algn="l" defTabSz="996950" rtl="0" eaLnBrk="0" fontAlgn="base" hangingPunct="0">
        <a:spcBef>
          <a:spcPct val="20000"/>
        </a:spcBef>
        <a:spcAft>
          <a:spcPct val="0"/>
        </a:spcAft>
        <a:buChar char="–"/>
        <a:defRPr sz="3100">
          <a:solidFill>
            <a:schemeClr val="tx1"/>
          </a:solidFill>
          <a:latin typeface="Times New Roman" pitchFamily="18" charset="0"/>
          <a:cs typeface="+mn-cs"/>
        </a:defRPr>
      </a:lvl2pPr>
      <a:lvl3pPr marL="1249363" indent="-247650" algn="l" defTabSz="996950" rtl="0" eaLnBrk="0" fontAlgn="base" hangingPunct="0">
        <a:spcBef>
          <a:spcPct val="20000"/>
        </a:spcBef>
        <a:spcAft>
          <a:spcPct val="0"/>
        </a:spcAft>
        <a:buChar char="•"/>
        <a:defRPr sz="2600">
          <a:solidFill>
            <a:schemeClr val="tx1"/>
          </a:solidFill>
          <a:latin typeface="Times New Roman" pitchFamily="18" charset="0"/>
          <a:cs typeface="+mn-cs"/>
        </a:defRPr>
      </a:lvl3pPr>
      <a:lvl4pPr marL="1749425" indent="-244475" algn="l" defTabSz="996950" rtl="0" eaLnBrk="0" fontAlgn="base" hangingPunct="0">
        <a:spcBef>
          <a:spcPct val="20000"/>
        </a:spcBef>
        <a:spcAft>
          <a:spcPct val="0"/>
        </a:spcAft>
        <a:buChar char="–"/>
        <a:defRPr sz="2100">
          <a:solidFill>
            <a:schemeClr val="tx1"/>
          </a:solidFill>
          <a:latin typeface="Times New Roman" pitchFamily="18" charset="0"/>
          <a:cs typeface="+mn-cs"/>
        </a:defRPr>
      </a:lvl4pPr>
      <a:lvl5pPr marL="2249488" indent="-242888" algn="l" defTabSz="996950" rtl="0" eaLnBrk="0" fontAlgn="base" hangingPunct="0">
        <a:spcBef>
          <a:spcPct val="20000"/>
        </a:spcBef>
        <a:spcAft>
          <a:spcPct val="0"/>
        </a:spcAft>
        <a:buChar char="»"/>
        <a:defRPr sz="2100">
          <a:solidFill>
            <a:schemeClr val="tx1"/>
          </a:solidFill>
          <a:latin typeface="Times New Roman" pitchFamily="18" charset="0"/>
          <a:cs typeface="+mn-cs"/>
        </a:defRPr>
      </a:lvl5pPr>
      <a:lvl6pPr marL="2802994" indent="-260300" algn="l" defTabSz="1042790" rtl="0" fontAlgn="base">
        <a:spcBef>
          <a:spcPct val="20000"/>
        </a:spcBef>
        <a:spcAft>
          <a:spcPct val="0"/>
        </a:spcAft>
        <a:buChar char="»"/>
        <a:defRPr sz="2200">
          <a:solidFill>
            <a:schemeClr val="tx1"/>
          </a:solidFill>
          <a:latin typeface="Times New Roman" pitchFamily="18" charset="0"/>
          <a:cs typeface="+mn-cs"/>
        </a:defRPr>
      </a:lvl6pPr>
      <a:lvl7pPr marL="3260107" indent="-260300" algn="l" defTabSz="1042790" rtl="0" fontAlgn="base">
        <a:spcBef>
          <a:spcPct val="20000"/>
        </a:spcBef>
        <a:spcAft>
          <a:spcPct val="0"/>
        </a:spcAft>
        <a:buChar char="»"/>
        <a:defRPr sz="2200">
          <a:solidFill>
            <a:schemeClr val="tx1"/>
          </a:solidFill>
          <a:latin typeface="Times New Roman" pitchFamily="18" charset="0"/>
          <a:cs typeface="+mn-cs"/>
        </a:defRPr>
      </a:lvl7pPr>
      <a:lvl8pPr marL="3717222" indent="-260300" algn="l" defTabSz="1042790" rtl="0" fontAlgn="base">
        <a:spcBef>
          <a:spcPct val="20000"/>
        </a:spcBef>
        <a:spcAft>
          <a:spcPct val="0"/>
        </a:spcAft>
        <a:buChar char="»"/>
        <a:defRPr sz="2200">
          <a:solidFill>
            <a:schemeClr val="tx1"/>
          </a:solidFill>
          <a:latin typeface="Times New Roman" pitchFamily="18" charset="0"/>
          <a:cs typeface="+mn-cs"/>
        </a:defRPr>
      </a:lvl8pPr>
      <a:lvl9pPr marL="4174335" indent="-260300" algn="l" defTabSz="1042790" rtl="0" fontAlgn="base">
        <a:spcBef>
          <a:spcPct val="20000"/>
        </a:spcBef>
        <a:spcAft>
          <a:spcPct val="0"/>
        </a:spcAft>
        <a:buChar char="»"/>
        <a:defRPr sz="2200">
          <a:solidFill>
            <a:schemeClr val="tx1"/>
          </a:solidFill>
          <a:latin typeface="Times New Roman" pitchFamily="18" charset="0"/>
          <a:cs typeface="+mn-cs"/>
        </a:defRPr>
      </a:lvl9pPr>
    </p:bodyStyle>
    <p:otherStyle>
      <a:defPPr>
        <a:defRPr lang="id-ID"/>
      </a:defPPr>
      <a:lvl1pPr marL="0" algn="l" defTabSz="914226" rtl="0" eaLnBrk="1" latinLnBrk="0" hangingPunct="1">
        <a:defRPr sz="1800" kern="1200">
          <a:solidFill>
            <a:schemeClr val="tx1"/>
          </a:solidFill>
          <a:latin typeface="+mn-lt"/>
          <a:ea typeface="+mn-ea"/>
          <a:cs typeface="+mn-cs"/>
        </a:defRPr>
      </a:lvl1pPr>
      <a:lvl2pPr marL="457114" algn="l" defTabSz="914226" rtl="0" eaLnBrk="1" latinLnBrk="0" hangingPunct="1">
        <a:defRPr sz="1800" kern="1200">
          <a:solidFill>
            <a:schemeClr val="tx1"/>
          </a:solidFill>
          <a:latin typeface="+mn-lt"/>
          <a:ea typeface="+mn-ea"/>
          <a:cs typeface="+mn-cs"/>
        </a:defRPr>
      </a:lvl2pPr>
      <a:lvl3pPr marL="914226" algn="l" defTabSz="914226" rtl="0" eaLnBrk="1" latinLnBrk="0" hangingPunct="1">
        <a:defRPr sz="1800" kern="1200">
          <a:solidFill>
            <a:schemeClr val="tx1"/>
          </a:solidFill>
          <a:latin typeface="+mn-lt"/>
          <a:ea typeface="+mn-ea"/>
          <a:cs typeface="+mn-cs"/>
        </a:defRPr>
      </a:lvl3pPr>
      <a:lvl4pPr marL="1371341" algn="l" defTabSz="914226" rtl="0" eaLnBrk="1" latinLnBrk="0" hangingPunct="1">
        <a:defRPr sz="1800" kern="1200">
          <a:solidFill>
            <a:schemeClr val="tx1"/>
          </a:solidFill>
          <a:latin typeface="+mn-lt"/>
          <a:ea typeface="+mn-ea"/>
          <a:cs typeface="+mn-cs"/>
        </a:defRPr>
      </a:lvl4pPr>
      <a:lvl5pPr marL="1828454" algn="l" defTabSz="914226" rtl="0" eaLnBrk="1" latinLnBrk="0" hangingPunct="1">
        <a:defRPr sz="1800" kern="1200">
          <a:solidFill>
            <a:schemeClr val="tx1"/>
          </a:solidFill>
          <a:latin typeface="+mn-lt"/>
          <a:ea typeface="+mn-ea"/>
          <a:cs typeface="+mn-cs"/>
        </a:defRPr>
      </a:lvl5pPr>
      <a:lvl6pPr marL="2285567" algn="l" defTabSz="914226" rtl="0" eaLnBrk="1" latinLnBrk="0" hangingPunct="1">
        <a:defRPr sz="1800" kern="1200">
          <a:solidFill>
            <a:schemeClr val="tx1"/>
          </a:solidFill>
          <a:latin typeface="+mn-lt"/>
          <a:ea typeface="+mn-ea"/>
          <a:cs typeface="+mn-cs"/>
        </a:defRPr>
      </a:lvl6pPr>
      <a:lvl7pPr marL="2742680" algn="l" defTabSz="914226" rtl="0" eaLnBrk="1" latinLnBrk="0" hangingPunct="1">
        <a:defRPr sz="1800" kern="1200">
          <a:solidFill>
            <a:schemeClr val="tx1"/>
          </a:solidFill>
          <a:latin typeface="+mn-lt"/>
          <a:ea typeface="+mn-ea"/>
          <a:cs typeface="+mn-cs"/>
        </a:defRPr>
      </a:lvl7pPr>
      <a:lvl8pPr marL="3199794" algn="l" defTabSz="914226" rtl="0" eaLnBrk="1" latinLnBrk="0" hangingPunct="1">
        <a:defRPr sz="1800" kern="1200">
          <a:solidFill>
            <a:schemeClr val="tx1"/>
          </a:solidFill>
          <a:latin typeface="+mn-lt"/>
          <a:ea typeface="+mn-ea"/>
          <a:cs typeface="+mn-cs"/>
        </a:defRPr>
      </a:lvl8pPr>
      <a:lvl9pPr marL="3656908" algn="l" defTabSz="91422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body" idx="1"/>
          </p:nvPr>
        </p:nvSpPr>
        <p:spPr bwMode="auto">
          <a:xfrm>
            <a:off x="981075" y="2533650"/>
            <a:ext cx="8131175" cy="4476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AU" smtClean="0"/>
              <a:t>Click to edit Master text styles</a:t>
            </a:r>
          </a:p>
        </p:txBody>
      </p:sp>
      <p:sp>
        <p:nvSpPr>
          <p:cNvPr id="4099" name="Rectangle 8"/>
          <p:cNvSpPr>
            <a:spLocks noGrp="1" noChangeArrowheads="1"/>
          </p:cNvSpPr>
          <p:nvPr>
            <p:ph type="title"/>
          </p:nvPr>
        </p:nvSpPr>
        <p:spPr bwMode="auto">
          <a:xfrm>
            <a:off x="981075" y="1690688"/>
            <a:ext cx="8131175" cy="569912"/>
          </a:xfrm>
          <a:prstGeom prst="rect">
            <a:avLst/>
          </a:prstGeom>
          <a:noFill/>
          <a:ln w="9525">
            <a:noFill/>
            <a:miter lim="800000"/>
            <a:headEnd/>
            <a:tailEnd/>
          </a:ln>
        </p:spPr>
        <p:txBody>
          <a:bodyPr vert="horz" wrap="square" lIns="100153" tIns="50076" rIns="100153" bIns="50076" numCol="1" anchor="t" anchorCtr="0" compatLnSpc="1">
            <a:prstTxWarp prst="textNoShape">
              <a:avLst/>
            </a:prstTxWarp>
          </a:bodyPr>
          <a:lstStyle/>
          <a:p>
            <a:pPr lvl="0"/>
            <a:r>
              <a:rPr lang="en-AU" smtClean="0"/>
              <a:t>Click to edit Master title style</a:t>
            </a:r>
          </a:p>
        </p:txBody>
      </p:sp>
      <p:grpSp>
        <p:nvGrpSpPr>
          <p:cNvPr id="4" name="Group 3"/>
          <p:cNvGrpSpPr/>
          <p:nvPr userDrawn="1"/>
        </p:nvGrpSpPr>
        <p:grpSpPr>
          <a:xfrm>
            <a:off x="6657428" y="4483194"/>
            <a:ext cx="3248572" cy="3006818"/>
            <a:chOff x="5553635" y="2218765"/>
            <a:chExt cx="3248572" cy="3006818"/>
          </a:xfrm>
        </p:grpSpPr>
        <p:grpSp>
          <p:nvGrpSpPr>
            <p:cNvPr id="5" name="Group 14"/>
            <p:cNvGrpSpPr/>
            <p:nvPr userDrawn="1"/>
          </p:nvGrpSpPr>
          <p:grpSpPr>
            <a:xfrm>
              <a:off x="5553635" y="2218765"/>
              <a:ext cx="3096172" cy="2854418"/>
              <a:chOff x="5553635" y="2218765"/>
              <a:chExt cx="3096172" cy="2854418"/>
            </a:xfrm>
          </p:grpSpPr>
          <p:sp>
            <p:nvSpPr>
              <p:cNvPr id="9" name="Chevron 8"/>
              <p:cNvSpPr/>
              <p:nvPr userDrawn="1"/>
            </p:nvSpPr>
            <p:spPr>
              <a:xfrm>
                <a:off x="5553635" y="2218765"/>
                <a:ext cx="3096172" cy="2854418"/>
              </a:xfrm>
              <a:prstGeom prst="chevron">
                <a:avLst>
                  <a:gd name="adj" fmla="val 35000"/>
                </a:avLst>
              </a:prstGeom>
              <a:noFill/>
              <a:ln>
                <a:solidFill>
                  <a:srgbClr val="9900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cxnSp>
            <p:nvCxnSpPr>
              <p:cNvPr id="10" name="Straight Connector 9"/>
              <p:cNvCxnSpPr>
                <a:stCxn id="9" idx="1"/>
                <a:endCxn id="9" idx="3"/>
              </p:cNvCxnSpPr>
              <p:nvPr userDrawn="1"/>
            </p:nvCxnSpPr>
            <p:spPr>
              <a:xfrm>
                <a:off x="6552681" y="3645974"/>
                <a:ext cx="2097126" cy="0"/>
              </a:xfrm>
              <a:prstGeom prst="line">
                <a:avLst/>
              </a:prstGeom>
              <a:ln>
                <a:solidFill>
                  <a:srgbClr val="990000">
                    <a:alpha val="17000"/>
                  </a:srgbClr>
                </a:solidFill>
              </a:ln>
            </p:spPr>
            <p:style>
              <a:lnRef idx="1">
                <a:schemeClr val="accent1"/>
              </a:lnRef>
              <a:fillRef idx="0">
                <a:schemeClr val="accent1"/>
              </a:fillRef>
              <a:effectRef idx="0">
                <a:schemeClr val="accent1"/>
              </a:effectRef>
              <a:fontRef idx="minor">
                <a:schemeClr val="tx1"/>
              </a:fontRef>
            </p:style>
          </p:cxnSp>
        </p:grpSp>
        <p:grpSp>
          <p:nvGrpSpPr>
            <p:cNvPr id="6" name="Group 15"/>
            <p:cNvGrpSpPr/>
            <p:nvPr userDrawn="1"/>
          </p:nvGrpSpPr>
          <p:grpSpPr>
            <a:xfrm>
              <a:off x="6360459" y="2985247"/>
              <a:ext cx="2441748" cy="2240336"/>
              <a:chOff x="5553635" y="2218765"/>
              <a:chExt cx="3096172" cy="2854418"/>
            </a:xfrm>
          </p:grpSpPr>
          <p:sp>
            <p:nvSpPr>
              <p:cNvPr id="7" name="Chevron 6"/>
              <p:cNvSpPr/>
              <p:nvPr userDrawn="1"/>
            </p:nvSpPr>
            <p:spPr>
              <a:xfrm>
                <a:off x="5553635" y="2218765"/>
                <a:ext cx="3096172" cy="2854418"/>
              </a:xfrm>
              <a:prstGeom prst="chevron">
                <a:avLst>
                  <a:gd name="adj" fmla="val 35000"/>
                </a:avLst>
              </a:prstGeom>
              <a:noFill/>
              <a:ln>
                <a:solidFill>
                  <a:srgbClr val="9900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cxnSp>
            <p:nvCxnSpPr>
              <p:cNvPr id="8" name="Straight Connector 7"/>
              <p:cNvCxnSpPr>
                <a:stCxn id="7" idx="1"/>
                <a:endCxn id="7" idx="3"/>
              </p:cNvCxnSpPr>
              <p:nvPr userDrawn="1"/>
            </p:nvCxnSpPr>
            <p:spPr>
              <a:xfrm>
                <a:off x="6552681" y="3645974"/>
                <a:ext cx="2097126" cy="0"/>
              </a:xfrm>
              <a:prstGeom prst="line">
                <a:avLst/>
              </a:prstGeom>
              <a:ln>
                <a:solidFill>
                  <a:srgbClr val="990000">
                    <a:alpha val="17000"/>
                  </a:srgbClr>
                </a:solidFill>
              </a:ln>
            </p:spPr>
            <p:style>
              <a:lnRef idx="1">
                <a:schemeClr val="accent1"/>
              </a:lnRef>
              <a:fillRef idx="0">
                <a:schemeClr val="accent1"/>
              </a:fillRef>
              <a:effectRef idx="0">
                <a:schemeClr val="accent1"/>
              </a:effectRef>
              <a:fontRef idx="minor">
                <a:schemeClr val="tx1"/>
              </a:fontRef>
            </p:style>
          </p:cxnSp>
        </p:grpSp>
      </p:grpSp>
    </p:spTree>
  </p:cSld>
  <p:clrMap bg1="lt1" tx1="dk1" bg2="lt2" tx2="dk2" accent1="accent1" accent2="accent2" accent3="accent3" accent4="accent4" accent5="accent5" accent6="accent6" hlink="hlink" folHlink="folHlink"/>
  <p:sldLayoutIdLst>
    <p:sldLayoutId id="2147495306" r:id="rId1"/>
    <p:sldLayoutId id="2147495307" r:id="rId2"/>
    <p:sldLayoutId id="2147495308" r:id="rId3"/>
    <p:sldLayoutId id="2147495309" r:id="rId4"/>
    <p:sldLayoutId id="2147495310" r:id="rId5"/>
    <p:sldLayoutId id="2147495311" r:id="rId6"/>
    <p:sldLayoutId id="2147495312" r:id="rId7"/>
    <p:sldLayoutId id="2147495313" r:id="rId8"/>
    <p:sldLayoutId id="2147495314" r:id="rId9"/>
    <p:sldLayoutId id="2147495315" r:id="rId10"/>
    <p:sldLayoutId id="2147495316" r:id="rId11"/>
  </p:sldLayoutIdLst>
  <p:transition>
    <p:wipe dir="u"/>
  </p:transition>
  <p:hf hdr="0" ftr="0" dt="0"/>
  <p:txStyles>
    <p:titleStyle>
      <a:lvl1pPr algn="l" defTabSz="996950" rtl="0" eaLnBrk="0" fontAlgn="base" hangingPunct="0">
        <a:spcBef>
          <a:spcPct val="0"/>
        </a:spcBef>
        <a:spcAft>
          <a:spcPct val="0"/>
        </a:spcAft>
        <a:defRPr sz="4000" b="1">
          <a:solidFill>
            <a:schemeClr val="bg1"/>
          </a:solidFill>
          <a:latin typeface="+mj-lt"/>
          <a:ea typeface="+mj-ea"/>
          <a:cs typeface="+mj-cs"/>
        </a:defRPr>
      </a:lvl1pPr>
      <a:lvl2pPr algn="l" defTabSz="996950" rtl="0" eaLnBrk="0" fontAlgn="base" hangingPunct="0">
        <a:spcBef>
          <a:spcPct val="0"/>
        </a:spcBef>
        <a:spcAft>
          <a:spcPct val="0"/>
        </a:spcAft>
        <a:defRPr sz="4000" b="1">
          <a:solidFill>
            <a:schemeClr val="bg1"/>
          </a:solidFill>
          <a:latin typeface="Arial Narrow" pitchFamily="34" charset="0"/>
          <a:cs typeface="Arial" charset="0"/>
        </a:defRPr>
      </a:lvl2pPr>
      <a:lvl3pPr algn="l" defTabSz="996950" rtl="0" eaLnBrk="0" fontAlgn="base" hangingPunct="0">
        <a:spcBef>
          <a:spcPct val="0"/>
        </a:spcBef>
        <a:spcAft>
          <a:spcPct val="0"/>
        </a:spcAft>
        <a:defRPr sz="4000" b="1">
          <a:solidFill>
            <a:schemeClr val="bg1"/>
          </a:solidFill>
          <a:latin typeface="Arial Narrow" pitchFamily="34" charset="0"/>
          <a:cs typeface="Arial" charset="0"/>
        </a:defRPr>
      </a:lvl3pPr>
      <a:lvl4pPr algn="l" defTabSz="996950" rtl="0" eaLnBrk="0" fontAlgn="base" hangingPunct="0">
        <a:spcBef>
          <a:spcPct val="0"/>
        </a:spcBef>
        <a:spcAft>
          <a:spcPct val="0"/>
        </a:spcAft>
        <a:defRPr sz="4000" b="1">
          <a:solidFill>
            <a:schemeClr val="bg1"/>
          </a:solidFill>
          <a:latin typeface="Arial Narrow" pitchFamily="34" charset="0"/>
          <a:cs typeface="Arial" charset="0"/>
        </a:defRPr>
      </a:lvl4pPr>
      <a:lvl5pPr algn="l" defTabSz="996950" rtl="0" eaLnBrk="0" fontAlgn="base" hangingPunct="0">
        <a:spcBef>
          <a:spcPct val="0"/>
        </a:spcBef>
        <a:spcAft>
          <a:spcPct val="0"/>
        </a:spcAft>
        <a:defRPr sz="4000" b="1">
          <a:solidFill>
            <a:schemeClr val="bg1"/>
          </a:solidFill>
          <a:latin typeface="Arial Narrow" pitchFamily="34" charset="0"/>
          <a:cs typeface="Arial" charset="0"/>
        </a:defRPr>
      </a:lvl5pPr>
      <a:lvl6pPr marL="457114" algn="l" defTabSz="1042790" rtl="0" fontAlgn="base">
        <a:spcBef>
          <a:spcPct val="0"/>
        </a:spcBef>
        <a:spcAft>
          <a:spcPct val="0"/>
        </a:spcAft>
        <a:defRPr sz="4100" b="1">
          <a:solidFill>
            <a:schemeClr val="bg1"/>
          </a:solidFill>
          <a:latin typeface="Arial Narrow" pitchFamily="34" charset="0"/>
          <a:cs typeface="Arial" charset="0"/>
        </a:defRPr>
      </a:lvl6pPr>
      <a:lvl7pPr marL="914226" algn="l" defTabSz="1042790" rtl="0" fontAlgn="base">
        <a:spcBef>
          <a:spcPct val="0"/>
        </a:spcBef>
        <a:spcAft>
          <a:spcPct val="0"/>
        </a:spcAft>
        <a:defRPr sz="4100" b="1">
          <a:solidFill>
            <a:schemeClr val="bg1"/>
          </a:solidFill>
          <a:latin typeface="Arial Narrow" pitchFamily="34" charset="0"/>
          <a:cs typeface="Arial" charset="0"/>
        </a:defRPr>
      </a:lvl7pPr>
      <a:lvl8pPr marL="1371341" algn="l" defTabSz="1042790" rtl="0" fontAlgn="base">
        <a:spcBef>
          <a:spcPct val="0"/>
        </a:spcBef>
        <a:spcAft>
          <a:spcPct val="0"/>
        </a:spcAft>
        <a:defRPr sz="4100" b="1">
          <a:solidFill>
            <a:schemeClr val="bg1"/>
          </a:solidFill>
          <a:latin typeface="Arial Narrow" pitchFamily="34" charset="0"/>
          <a:cs typeface="Arial" charset="0"/>
        </a:defRPr>
      </a:lvl8pPr>
      <a:lvl9pPr marL="1828454" algn="l" defTabSz="1042790" rtl="0" fontAlgn="base">
        <a:spcBef>
          <a:spcPct val="0"/>
        </a:spcBef>
        <a:spcAft>
          <a:spcPct val="0"/>
        </a:spcAft>
        <a:defRPr sz="4100" b="1">
          <a:solidFill>
            <a:schemeClr val="bg1"/>
          </a:solidFill>
          <a:latin typeface="Arial Narrow" pitchFamily="34" charset="0"/>
          <a:cs typeface="Arial" charset="0"/>
        </a:defRPr>
      </a:lvl9pPr>
    </p:titleStyle>
    <p:bodyStyle>
      <a:lvl1pPr marL="369888" indent="-369888" algn="l" defTabSz="996950" rtl="0" eaLnBrk="0" fontAlgn="base" hangingPunct="0">
        <a:spcBef>
          <a:spcPct val="20000"/>
        </a:spcBef>
        <a:spcAft>
          <a:spcPct val="0"/>
        </a:spcAft>
        <a:buChar char="•"/>
        <a:defRPr sz="3600" b="1">
          <a:solidFill>
            <a:schemeClr val="tx1"/>
          </a:solidFill>
          <a:latin typeface="+mn-lt"/>
          <a:ea typeface="+mn-ea"/>
          <a:cs typeface="+mn-cs"/>
        </a:defRPr>
      </a:lvl1pPr>
      <a:lvl2pPr marL="809625" indent="-307975" algn="l" defTabSz="996950" rtl="0" eaLnBrk="0" fontAlgn="base" hangingPunct="0">
        <a:spcBef>
          <a:spcPct val="20000"/>
        </a:spcBef>
        <a:spcAft>
          <a:spcPct val="0"/>
        </a:spcAft>
        <a:buChar char="–"/>
        <a:defRPr sz="3100" b="1">
          <a:solidFill>
            <a:schemeClr val="bg1"/>
          </a:solidFill>
          <a:latin typeface="Arial" charset="0"/>
          <a:cs typeface="+mn-cs"/>
        </a:defRPr>
      </a:lvl2pPr>
      <a:lvl3pPr marL="1249363" indent="-247650" algn="l" defTabSz="996950" rtl="0" eaLnBrk="0" fontAlgn="base" hangingPunct="0">
        <a:spcBef>
          <a:spcPct val="20000"/>
        </a:spcBef>
        <a:spcAft>
          <a:spcPct val="0"/>
        </a:spcAft>
        <a:buChar char="•"/>
        <a:defRPr sz="3100" b="1">
          <a:solidFill>
            <a:schemeClr val="bg1"/>
          </a:solidFill>
          <a:latin typeface="Arial" charset="0"/>
          <a:cs typeface="+mn-cs"/>
        </a:defRPr>
      </a:lvl3pPr>
      <a:lvl4pPr marL="1749425" indent="-244475" algn="l" defTabSz="996950" rtl="0" eaLnBrk="0" fontAlgn="base" hangingPunct="0">
        <a:spcBef>
          <a:spcPct val="20000"/>
        </a:spcBef>
        <a:spcAft>
          <a:spcPct val="0"/>
        </a:spcAft>
        <a:buChar char="–"/>
        <a:defRPr sz="3100" b="1">
          <a:solidFill>
            <a:schemeClr val="bg1"/>
          </a:solidFill>
          <a:latin typeface="Arial" charset="0"/>
          <a:cs typeface="+mn-cs"/>
        </a:defRPr>
      </a:lvl4pPr>
      <a:lvl5pPr marL="2249488" indent="-242888" algn="l" defTabSz="996950" rtl="0" eaLnBrk="0" fontAlgn="base" hangingPunct="0">
        <a:spcBef>
          <a:spcPct val="20000"/>
        </a:spcBef>
        <a:spcAft>
          <a:spcPct val="0"/>
        </a:spcAft>
        <a:buChar char="»"/>
        <a:defRPr sz="3100" b="1">
          <a:solidFill>
            <a:schemeClr val="bg1"/>
          </a:solidFill>
          <a:latin typeface="Arial" charset="0"/>
          <a:cs typeface="+mn-cs"/>
        </a:defRPr>
      </a:lvl5pPr>
      <a:lvl6pPr marL="2802994" indent="-260300" algn="l" defTabSz="1042790" rtl="0" fontAlgn="base">
        <a:spcBef>
          <a:spcPct val="20000"/>
        </a:spcBef>
        <a:spcAft>
          <a:spcPct val="0"/>
        </a:spcAft>
        <a:buChar char="»"/>
        <a:defRPr sz="3200" b="1">
          <a:solidFill>
            <a:schemeClr val="bg1"/>
          </a:solidFill>
          <a:latin typeface="Arial" charset="0"/>
          <a:cs typeface="+mn-cs"/>
        </a:defRPr>
      </a:lvl6pPr>
      <a:lvl7pPr marL="3260107" indent="-260300" algn="l" defTabSz="1042790" rtl="0" fontAlgn="base">
        <a:spcBef>
          <a:spcPct val="20000"/>
        </a:spcBef>
        <a:spcAft>
          <a:spcPct val="0"/>
        </a:spcAft>
        <a:buChar char="»"/>
        <a:defRPr sz="3200" b="1">
          <a:solidFill>
            <a:schemeClr val="bg1"/>
          </a:solidFill>
          <a:latin typeface="Arial" charset="0"/>
          <a:cs typeface="+mn-cs"/>
        </a:defRPr>
      </a:lvl7pPr>
      <a:lvl8pPr marL="3717222" indent="-260300" algn="l" defTabSz="1042790" rtl="0" fontAlgn="base">
        <a:spcBef>
          <a:spcPct val="20000"/>
        </a:spcBef>
        <a:spcAft>
          <a:spcPct val="0"/>
        </a:spcAft>
        <a:buChar char="»"/>
        <a:defRPr sz="3200" b="1">
          <a:solidFill>
            <a:schemeClr val="bg1"/>
          </a:solidFill>
          <a:latin typeface="Arial" charset="0"/>
          <a:cs typeface="+mn-cs"/>
        </a:defRPr>
      </a:lvl8pPr>
      <a:lvl9pPr marL="4174335" indent="-260300" algn="l" defTabSz="1042790" rtl="0" fontAlgn="base">
        <a:spcBef>
          <a:spcPct val="20000"/>
        </a:spcBef>
        <a:spcAft>
          <a:spcPct val="0"/>
        </a:spcAft>
        <a:buChar char="»"/>
        <a:defRPr sz="3200" b="1">
          <a:solidFill>
            <a:schemeClr val="bg1"/>
          </a:solidFill>
          <a:latin typeface="Arial" charset="0"/>
          <a:cs typeface="+mn-cs"/>
        </a:defRPr>
      </a:lvl9pPr>
    </p:bodyStyle>
    <p:otherStyle>
      <a:defPPr>
        <a:defRPr lang="id-ID"/>
      </a:defPPr>
      <a:lvl1pPr marL="0" algn="l" defTabSz="914226" rtl="0" eaLnBrk="1" latinLnBrk="0" hangingPunct="1">
        <a:defRPr sz="1800" kern="1200">
          <a:solidFill>
            <a:schemeClr val="tx1"/>
          </a:solidFill>
          <a:latin typeface="+mn-lt"/>
          <a:ea typeface="+mn-ea"/>
          <a:cs typeface="+mn-cs"/>
        </a:defRPr>
      </a:lvl1pPr>
      <a:lvl2pPr marL="457114" algn="l" defTabSz="914226" rtl="0" eaLnBrk="1" latinLnBrk="0" hangingPunct="1">
        <a:defRPr sz="1800" kern="1200">
          <a:solidFill>
            <a:schemeClr val="tx1"/>
          </a:solidFill>
          <a:latin typeface="+mn-lt"/>
          <a:ea typeface="+mn-ea"/>
          <a:cs typeface="+mn-cs"/>
        </a:defRPr>
      </a:lvl2pPr>
      <a:lvl3pPr marL="914226" algn="l" defTabSz="914226" rtl="0" eaLnBrk="1" latinLnBrk="0" hangingPunct="1">
        <a:defRPr sz="1800" kern="1200">
          <a:solidFill>
            <a:schemeClr val="tx1"/>
          </a:solidFill>
          <a:latin typeface="+mn-lt"/>
          <a:ea typeface="+mn-ea"/>
          <a:cs typeface="+mn-cs"/>
        </a:defRPr>
      </a:lvl3pPr>
      <a:lvl4pPr marL="1371341" algn="l" defTabSz="914226" rtl="0" eaLnBrk="1" latinLnBrk="0" hangingPunct="1">
        <a:defRPr sz="1800" kern="1200">
          <a:solidFill>
            <a:schemeClr val="tx1"/>
          </a:solidFill>
          <a:latin typeface="+mn-lt"/>
          <a:ea typeface="+mn-ea"/>
          <a:cs typeface="+mn-cs"/>
        </a:defRPr>
      </a:lvl4pPr>
      <a:lvl5pPr marL="1828454" algn="l" defTabSz="914226" rtl="0" eaLnBrk="1" latinLnBrk="0" hangingPunct="1">
        <a:defRPr sz="1800" kern="1200">
          <a:solidFill>
            <a:schemeClr val="tx1"/>
          </a:solidFill>
          <a:latin typeface="+mn-lt"/>
          <a:ea typeface="+mn-ea"/>
          <a:cs typeface="+mn-cs"/>
        </a:defRPr>
      </a:lvl5pPr>
      <a:lvl6pPr marL="2285567" algn="l" defTabSz="914226" rtl="0" eaLnBrk="1" latinLnBrk="0" hangingPunct="1">
        <a:defRPr sz="1800" kern="1200">
          <a:solidFill>
            <a:schemeClr val="tx1"/>
          </a:solidFill>
          <a:latin typeface="+mn-lt"/>
          <a:ea typeface="+mn-ea"/>
          <a:cs typeface="+mn-cs"/>
        </a:defRPr>
      </a:lvl6pPr>
      <a:lvl7pPr marL="2742680" algn="l" defTabSz="914226" rtl="0" eaLnBrk="1" latinLnBrk="0" hangingPunct="1">
        <a:defRPr sz="1800" kern="1200">
          <a:solidFill>
            <a:schemeClr val="tx1"/>
          </a:solidFill>
          <a:latin typeface="+mn-lt"/>
          <a:ea typeface="+mn-ea"/>
          <a:cs typeface="+mn-cs"/>
        </a:defRPr>
      </a:lvl7pPr>
      <a:lvl8pPr marL="3199794" algn="l" defTabSz="914226" rtl="0" eaLnBrk="1" latinLnBrk="0" hangingPunct="1">
        <a:defRPr sz="1800" kern="1200">
          <a:solidFill>
            <a:schemeClr val="tx1"/>
          </a:solidFill>
          <a:latin typeface="+mn-lt"/>
          <a:ea typeface="+mn-ea"/>
          <a:cs typeface="+mn-cs"/>
        </a:defRPr>
      </a:lvl8pPr>
      <a:lvl9pPr marL="3656908" algn="l" defTabSz="91422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Text Placeholder 2"/>
          <p:cNvSpPr>
            <a:spLocks noGrp="1"/>
          </p:cNvSpPr>
          <p:nvPr>
            <p:ph type="body" idx="1"/>
          </p:nvPr>
        </p:nvSpPr>
        <p:spPr bwMode="auto">
          <a:xfrm>
            <a:off x="495300" y="685800"/>
            <a:ext cx="8915400" cy="5440363"/>
          </a:xfrm>
          <a:prstGeom prst="rect">
            <a:avLst/>
          </a:prstGeom>
          <a:noFill/>
          <a:ln w="9525">
            <a:noFill/>
            <a:miter lim="800000"/>
            <a:headEnd/>
            <a:tailEnd/>
          </a:ln>
        </p:spPr>
        <p:txBody>
          <a:bodyPr vert="horz" wrap="square" lIns="83958" tIns="41979" rIns="83958" bIns="41979"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384550" y="6357938"/>
            <a:ext cx="3136900" cy="363537"/>
          </a:xfrm>
          <a:prstGeom prst="rect">
            <a:avLst/>
          </a:prstGeom>
        </p:spPr>
        <p:txBody>
          <a:bodyPr vert="horz" wrap="square" lIns="83958" tIns="41979" rIns="83958" bIns="41979" numCol="1" anchor="ctr" anchorCtr="0" compatLnSpc="1">
            <a:prstTxWarp prst="textNoShape">
              <a:avLst/>
            </a:prstTxWarp>
          </a:bodyPr>
          <a:lstStyle>
            <a:lvl1pPr algn="ctr">
              <a:spcBef>
                <a:spcPct val="0"/>
              </a:spcBef>
              <a:buClr>
                <a:srgbClr val="000000"/>
              </a:buClr>
              <a:buSzPct val="100000"/>
              <a:buFont typeface="Times New Roman" pitchFamily="18" charset="0"/>
              <a:buNone/>
              <a:defRPr sz="1100" smtClean="0">
                <a:solidFill>
                  <a:srgbClr val="898989"/>
                </a:solidFill>
                <a:latin typeface="Times New Roman" pitchFamily="18" charset="0"/>
              </a:defRPr>
            </a:lvl1pPr>
          </a:lstStyle>
          <a:p>
            <a:pPr>
              <a:defRPr/>
            </a:pPr>
            <a:endParaRPr lang="en-US"/>
          </a:p>
        </p:txBody>
      </p:sp>
      <p:sp>
        <p:nvSpPr>
          <p:cNvPr id="6" name="Slide Number Placeholder 5"/>
          <p:cNvSpPr>
            <a:spLocks noGrp="1"/>
          </p:cNvSpPr>
          <p:nvPr>
            <p:ph type="sldNum" sz="quarter" idx="4"/>
          </p:nvPr>
        </p:nvSpPr>
        <p:spPr>
          <a:xfrm>
            <a:off x="7099300" y="6357938"/>
            <a:ext cx="2311400" cy="363537"/>
          </a:xfrm>
          <a:prstGeom prst="rect">
            <a:avLst/>
          </a:prstGeom>
        </p:spPr>
        <p:txBody>
          <a:bodyPr vert="horz" wrap="square" lIns="83958" tIns="41979" rIns="83958" bIns="41979" numCol="1" anchor="ctr" anchorCtr="0" compatLnSpc="1">
            <a:prstTxWarp prst="textNoShape">
              <a:avLst/>
            </a:prstTxWarp>
          </a:bodyPr>
          <a:lstStyle>
            <a:lvl1pPr algn="r">
              <a:spcBef>
                <a:spcPct val="0"/>
              </a:spcBef>
              <a:buClr>
                <a:srgbClr val="000000"/>
              </a:buClr>
              <a:buSzPct val="100000"/>
              <a:buFont typeface="Times New Roman" pitchFamily="18" charset="0"/>
              <a:buNone/>
              <a:defRPr sz="1100" smtClean="0">
                <a:solidFill>
                  <a:srgbClr val="898989"/>
                </a:solidFill>
                <a:latin typeface="Times New Roman" pitchFamily="18" charset="0"/>
              </a:defRPr>
            </a:lvl1pPr>
          </a:lstStyle>
          <a:p>
            <a:pPr>
              <a:defRPr/>
            </a:pPr>
            <a:fld id="{7AC4F6A9-3B67-4CB9-99A9-D45EB8434FEB}" type="slidenum">
              <a:rPr lang="en-US"/>
              <a:pPr>
                <a:defRPr/>
              </a:pPr>
              <a:t>‹#›</a:t>
            </a:fld>
            <a:endParaRPr lang="en-US"/>
          </a:p>
        </p:txBody>
      </p:sp>
      <p:pic>
        <p:nvPicPr>
          <p:cNvPr id="11269" name="Picture 2"/>
          <p:cNvPicPr>
            <a:picLocks noChangeAspect="1" noChangeArrowheads="1"/>
          </p:cNvPicPr>
          <p:nvPr/>
        </p:nvPicPr>
        <p:blipFill>
          <a:blip r:embed="rId13" cstate="print"/>
          <a:srcRect/>
          <a:stretch>
            <a:fillRect/>
          </a:stretch>
        </p:blipFill>
        <p:spPr bwMode="auto">
          <a:xfrm>
            <a:off x="433388" y="6262688"/>
            <a:ext cx="1936750" cy="414337"/>
          </a:xfrm>
          <a:prstGeom prst="rect">
            <a:avLst/>
          </a:prstGeom>
          <a:noFill/>
          <a:ln w="9525">
            <a:noFill/>
            <a:miter lim="800000"/>
            <a:headEnd/>
            <a:tailEnd/>
          </a:ln>
        </p:spPr>
      </p:pic>
      <p:cxnSp>
        <p:nvCxnSpPr>
          <p:cNvPr id="9" name="Straight Connector 8"/>
          <p:cNvCxnSpPr/>
          <p:nvPr/>
        </p:nvCxnSpPr>
        <p:spPr>
          <a:xfrm>
            <a:off x="504825" y="6192838"/>
            <a:ext cx="8894763" cy="1587"/>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04825" y="593725"/>
            <a:ext cx="8894763" cy="1588"/>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9" name="Group 18"/>
          <p:cNvGrpSpPr/>
          <p:nvPr userDrawn="1"/>
        </p:nvGrpSpPr>
        <p:grpSpPr>
          <a:xfrm>
            <a:off x="6657428" y="4483194"/>
            <a:ext cx="3248572" cy="3006818"/>
            <a:chOff x="5553635" y="2218765"/>
            <a:chExt cx="3248572" cy="3006818"/>
          </a:xfrm>
        </p:grpSpPr>
        <p:grpSp>
          <p:nvGrpSpPr>
            <p:cNvPr id="15" name="Group 14"/>
            <p:cNvGrpSpPr/>
            <p:nvPr userDrawn="1"/>
          </p:nvGrpSpPr>
          <p:grpSpPr>
            <a:xfrm>
              <a:off x="5553635" y="2218765"/>
              <a:ext cx="3096172" cy="2854418"/>
              <a:chOff x="5553635" y="2218765"/>
              <a:chExt cx="3096172" cy="2854418"/>
            </a:xfrm>
          </p:grpSpPr>
          <p:sp>
            <p:nvSpPr>
              <p:cNvPr id="11" name="Chevron 10"/>
              <p:cNvSpPr/>
              <p:nvPr userDrawn="1"/>
            </p:nvSpPr>
            <p:spPr>
              <a:xfrm>
                <a:off x="5553635" y="2218765"/>
                <a:ext cx="3096172" cy="2854418"/>
              </a:xfrm>
              <a:prstGeom prst="chevron">
                <a:avLst>
                  <a:gd name="adj" fmla="val 35000"/>
                </a:avLst>
              </a:prstGeom>
              <a:noFill/>
              <a:ln>
                <a:solidFill>
                  <a:srgbClr val="9900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cxnSp>
            <p:nvCxnSpPr>
              <p:cNvPr id="14" name="Straight Connector 13"/>
              <p:cNvCxnSpPr>
                <a:stCxn id="11" idx="1"/>
                <a:endCxn id="11" idx="3"/>
              </p:cNvCxnSpPr>
              <p:nvPr userDrawn="1"/>
            </p:nvCxnSpPr>
            <p:spPr>
              <a:xfrm>
                <a:off x="6552681" y="3645974"/>
                <a:ext cx="2097126" cy="0"/>
              </a:xfrm>
              <a:prstGeom prst="line">
                <a:avLst/>
              </a:prstGeom>
              <a:ln>
                <a:solidFill>
                  <a:srgbClr val="990000">
                    <a:alpha val="17000"/>
                  </a:srgbClr>
                </a:solidFill>
              </a:ln>
            </p:spPr>
            <p:style>
              <a:lnRef idx="1">
                <a:schemeClr val="accent1"/>
              </a:lnRef>
              <a:fillRef idx="0">
                <a:schemeClr val="accent1"/>
              </a:fillRef>
              <a:effectRef idx="0">
                <a:schemeClr val="accent1"/>
              </a:effectRef>
              <a:fontRef idx="minor">
                <a:schemeClr val="tx1"/>
              </a:fontRef>
            </p:style>
          </p:cxnSp>
        </p:grpSp>
        <p:grpSp>
          <p:nvGrpSpPr>
            <p:cNvPr id="16" name="Group 15"/>
            <p:cNvGrpSpPr/>
            <p:nvPr userDrawn="1"/>
          </p:nvGrpSpPr>
          <p:grpSpPr>
            <a:xfrm>
              <a:off x="6360459" y="2985247"/>
              <a:ext cx="2441748" cy="2240336"/>
              <a:chOff x="5553635" y="2218765"/>
              <a:chExt cx="3096172" cy="2854418"/>
            </a:xfrm>
          </p:grpSpPr>
          <p:sp>
            <p:nvSpPr>
              <p:cNvPr id="17" name="Chevron 16"/>
              <p:cNvSpPr/>
              <p:nvPr userDrawn="1"/>
            </p:nvSpPr>
            <p:spPr>
              <a:xfrm>
                <a:off x="5553635" y="2218765"/>
                <a:ext cx="3096172" cy="2854418"/>
              </a:xfrm>
              <a:prstGeom prst="chevron">
                <a:avLst>
                  <a:gd name="adj" fmla="val 35000"/>
                </a:avLst>
              </a:prstGeom>
              <a:noFill/>
              <a:ln>
                <a:solidFill>
                  <a:srgbClr val="990000">
                    <a:alpha val="1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cxnSp>
            <p:nvCxnSpPr>
              <p:cNvPr id="18" name="Straight Connector 17"/>
              <p:cNvCxnSpPr>
                <a:stCxn id="17" idx="1"/>
                <a:endCxn id="17" idx="3"/>
              </p:cNvCxnSpPr>
              <p:nvPr userDrawn="1"/>
            </p:nvCxnSpPr>
            <p:spPr>
              <a:xfrm>
                <a:off x="6552681" y="3645974"/>
                <a:ext cx="2097126" cy="0"/>
              </a:xfrm>
              <a:prstGeom prst="line">
                <a:avLst/>
              </a:prstGeom>
              <a:ln>
                <a:solidFill>
                  <a:srgbClr val="990000">
                    <a:alpha val="17000"/>
                  </a:srgbClr>
                </a:solidFill>
              </a:ln>
            </p:spPr>
            <p:style>
              <a:lnRef idx="1">
                <a:schemeClr val="accent1"/>
              </a:lnRef>
              <a:fillRef idx="0">
                <a:schemeClr val="accent1"/>
              </a:fillRef>
              <a:effectRef idx="0">
                <a:schemeClr val="accent1"/>
              </a:effectRef>
              <a:fontRef idx="minor">
                <a:schemeClr val="tx1"/>
              </a:fontRef>
            </p:style>
          </p:cxnSp>
        </p:grpSp>
      </p:grpSp>
      <p:sp>
        <p:nvSpPr>
          <p:cNvPr id="20" name="Title Placeholder 19"/>
          <p:cNvSpPr>
            <a:spLocks noGrp="1"/>
          </p:cNvSpPr>
          <p:nvPr>
            <p:ph type="title"/>
          </p:nvPr>
        </p:nvSpPr>
        <p:spPr>
          <a:xfrm>
            <a:off x="495300" y="140168"/>
            <a:ext cx="8915400" cy="397714"/>
          </a:xfrm>
          <a:prstGeom prst="rect">
            <a:avLst/>
          </a:prstGeom>
        </p:spPr>
        <p:txBody>
          <a:bodyPr vert="horz" lIns="91440" tIns="45720" rIns="91440" bIns="45720" rtlCol="0" anchor="ctr">
            <a:noAutofit/>
          </a:bodyPr>
          <a:lstStyle/>
          <a:p>
            <a:r>
              <a:rPr lang="en-US" dirty="0" smtClean="0"/>
              <a:t>Click to edit Master title style</a:t>
            </a:r>
            <a:endParaRPr lang="id-ID" dirty="0"/>
          </a:p>
        </p:txBody>
      </p:sp>
      <p:sp>
        <p:nvSpPr>
          <p:cNvPr id="21" name="TextBox 20"/>
          <p:cNvSpPr txBox="1"/>
          <p:nvPr userDrawn="1"/>
        </p:nvSpPr>
        <p:spPr>
          <a:xfrm>
            <a:off x="9085942" y="6197600"/>
            <a:ext cx="378630" cy="246221"/>
          </a:xfrm>
          <a:prstGeom prst="rect">
            <a:avLst/>
          </a:prstGeom>
          <a:noFill/>
        </p:spPr>
        <p:txBody>
          <a:bodyPr wrap="none" rtlCol="0">
            <a:spAutoFit/>
          </a:bodyPr>
          <a:lstStyle/>
          <a:p>
            <a:r>
              <a:rPr lang="id-ID" sz="1000" dirty="0" smtClean="0">
                <a:solidFill>
                  <a:schemeClr val="bg1">
                    <a:lumMod val="75000"/>
                  </a:schemeClr>
                </a:solidFill>
                <a:latin typeface="Delicious" pitchFamily="50" charset="0"/>
              </a:rPr>
              <a:t>BZH</a:t>
            </a:r>
            <a:endParaRPr lang="id-ID" sz="1000" dirty="0">
              <a:solidFill>
                <a:schemeClr val="bg1">
                  <a:lumMod val="75000"/>
                </a:schemeClr>
              </a:solidFill>
              <a:latin typeface="Delicious" pitchFamily="50" charset="0"/>
            </a:endParaRPr>
          </a:p>
        </p:txBody>
      </p:sp>
    </p:spTree>
  </p:cSld>
  <p:clrMap bg1="lt1" tx1="dk1" bg2="lt2" tx2="dk2" accent1="accent1" accent2="accent2" accent3="accent3" accent4="accent4" accent5="accent5" accent6="accent6" hlink="hlink" folHlink="folHlink"/>
  <p:sldLayoutIdLst>
    <p:sldLayoutId id="2147495396" r:id="rId1"/>
    <p:sldLayoutId id="2147495398" r:id="rId2"/>
    <p:sldLayoutId id="2147495399" r:id="rId3"/>
    <p:sldLayoutId id="2147495400" r:id="rId4"/>
    <p:sldLayoutId id="2147495401" r:id="rId5"/>
    <p:sldLayoutId id="2147495402" r:id="rId6"/>
    <p:sldLayoutId id="2147495403" r:id="rId7"/>
    <p:sldLayoutId id="2147495404" r:id="rId8"/>
    <p:sldLayoutId id="2147495405" r:id="rId9"/>
    <p:sldLayoutId id="2147495407" r:id="rId10"/>
    <p:sldLayoutId id="2147495408" r:id="rId11"/>
  </p:sldLayoutIdLst>
  <p:hf hdr="0" ftr="0" dt="0"/>
  <p:txStyles>
    <p:titleStyle>
      <a:lvl1pPr algn="l" rtl="0" eaLnBrk="0" fontAlgn="base" hangingPunct="0">
        <a:spcBef>
          <a:spcPct val="0"/>
        </a:spcBef>
        <a:spcAft>
          <a:spcPct val="0"/>
        </a:spcAft>
        <a:defRPr sz="3200" b="1" kern="1200">
          <a:solidFill>
            <a:srgbClr val="990000"/>
          </a:solidFill>
          <a:latin typeface="Century Gothic" pitchFamily="34" charset="0"/>
          <a:ea typeface="+mj-ea"/>
          <a:cs typeface="+mj-cs"/>
        </a:defRPr>
      </a:lvl1pPr>
      <a:lvl2pPr algn="ctr" rtl="0" eaLnBrk="0" fontAlgn="base" hangingPunct="0">
        <a:spcBef>
          <a:spcPct val="0"/>
        </a:spcBef>
        <a:spcAft>
          <a:spcPct val="0"/>
        </a:spcAft>
        <a:defRPr sz="4000">
          <a:solidFill>
            <a:schemeClr val="tx1"/>
          </a:solidFill>
          <a:latin typeface="Calibri" pitchFamily="34" charset="0"/>
        </a:defRPr>
      </a:lvl2pPr>
      <a:lvl3pPr algn="ctr" rtl="0" eaLnBrk="0" fontAlgn="base" hangingPunct="0">
        <a:spcBef>
          <a:spcPct val="0"/>
        </a:spcBef>
        <a:spcAft>
          <a:spcPct val="0"/>
        </a:spcAft>
        <a:defRPr sz="4000">
          <a:solidFill>
            <a:schemeClr val="tx1"/>
          </a:solidFill>
          <a:latin typeface="Calibri" pitchFamily="34" charset="0"/>
        </a:defRPr>
      </a:lvl3pPr>
      <a:lvl4pPr algn="ctr" rtl="0" eaLnBrk="0" fontAlgn="base" hangingPunct="0">
        <a:spcBef>
          <a:spcPct val="0"/>
        </a:spcBef>
        <a:spcAft>
          <a:spcPct val="0"/>
        </a:spcAft>
        <a:defRPr sz="4000">
          <a:solidFill>
            <a:schemeClr val="tx1"/>
          </a:solidFill>
          <a:latin typeface="Calibri" pitchFamily="34" charset="0"/>
        </a:defRPr>
      </a:lvl4pPr>
      <a:lvl5pPr algn="ctr" rtl="0" eaLnBrk="0" fontAlgn="base" hangingPunct="0">
        <a:spcBef>
          <a:spcPct val="0"/>
        </a:spcBef>
        <a:spcAft>
          <a:spcPct val="0"/>
        </a:spcAft>
        <a:defRPr sz="4000">
          <a:solidFill>
            <a:schemeClr val="tx1"/>
          </a:solidFill>
          <a:latin typeface="Calibri" pitchFamily="34" charset="0"/>
        </a:defRPr>
      </a:lvl5pPr>
      <a:lvl6pPr marL="419793" algn="ctr" rtl="0" fontAlgn="base">
        <a:spcBef>
          <a:spcPct val="0"/>
        </a:spcBef>
        <a:spcAft>
          <a:spcPct val="0"/>
        </a:spcAft>
        <a:defRPr sz="4000">
          <a:solidFill>
            <a:schemeClr val="tx1"/>
          </a:solidFill>
          <a:latin typeface="Calibri" pitchFamily="34" charset="0"/>
        </a:defRPr>
      </a:lvl6pPr>
      <a:lvl7pPr marL="839588" algn="ctr" rtl="0" fontAlgn="base">
        <a:spcBef>
          <a:spcPct val="0"/>
        </a:spcBef>
        <a:spcAft>
          <a:spcPct val="0"/>
        </a:spcAft>
        <a:defRPr sz="4000">
          <a:solidFill>
            <a:schemeClr val="tx1"/>
          </a:solidFill>
          <a:latin typeface="Calibri" pitchFamily="34" charset="0"/>
        </a:defRPr>
      </a:lvl7pPr>
      <a:lvl8pPr marL="1259380" algn="ctr" rtl="0" fontAlgn="base">
        <a:spcBef>
          <a:spcPct val="0"/>
        </a:spcBef>
        <a:spcAft>
          <a:spcPct val="0"/>
        </a:spcAft>
        <a:defRPr sz="4000">
          <a:solidFill>
            <a:schemeClr val="tx1"/>
          </a:solidFill>
          <a:latin typeface="Calibri" pitchFamily="34" charset="0"/>
        </a:defRPr>
      </a:lvl8pPr>
      <a:lvl9pPr marL="1679175" algn="ctr" rtl="0" fontAlgn="base">
        <a:spcBef>
          <a:spcPct val="0"/>
        </a:spcBef>
        <a:spcAft>
          <a:spcPct val="0"/>
        </a:spcAft>
        <a:defRPr sz="4000">
          <a:solidFill>
            <a:schemeClr val="tx1"/>
          </a:solidFill>
          <a:latin typeface="Calibri" pitchFamily="34" charset="0"/>
        </a:defRPr>
      </a:lvl9pPr>
    </p:titleStyle>
    <p:bodyStyle>
      <a:lvl1pPr marL="312738" indent="-312738" algn="l" rtl="0" eaLnBrk="0" fontAlgn="base" hangingPunct="0">
        <a:spcBef>
          <a:spcPct val="20000"/>
        </a:spcBef>
        <a:spcAft>
          <a:spcPct val="0"/>
        </a:spcAft>
        <a:buFont typeface="Arial" charset="0"/>
        <a:buChar char="•"/>
        <a:defRPr sz="2900" kern="1200">
          <a:solidFill>
            <a:schemeClr val="tx1"/>
          </a:solidFill>
          <a:latin typeface="Century Gothic" pitchFamily="34" charset="0"/>
          <a:ea typeface="+mn-ea"/>
          <a:cs typeface="+mn-cs"/>
        </a:defRPr>
      </a:lvl1pPr>
      <a:lvl2pPr marL="679450" indent="-260350" algn="l" rtl="0" eaLnBrk="0" fontAlgn="base" hangingPunct="0">
        <a:spcBef>
          <a:spcPct val="20000"/>
        </a:spcBef>
        <a:spcAft>
          <a:spcPct val="0"/>
        </a:spcAft>
        <a:buFont typeface="Arial" charset="0"/>
        <a:buChar char="–"/>
        <a:defRPr sz="2600" kern="1200">
          <a:solidFill>
            <a:schemeClr val="tx1"/>
          </a:solidFill>
          <a:latin typeface="Century Gothic" pitchFamily="34" charset="0"/>
          <a:ea typeface="+mn-ea"/>
          <a:cs typeface="+mn-cs"/>
        </a:defRPr>
      </a:lvl2pPr>
      <a:lvl3pPr marL="1047750" indent="-207963" algn="l" rtl="0" eaLnBrk="0" fontAlgn="base" hangingPunct="0">
        <a:spcBef>
          <a:spcPct val="20000"/>
        </a:spcBef>
        <a:spcAft>
          <a:spcPct val="0"/>
        </a:spcAft>
        <a:buFont typeface="Arial" charset="0"/>
        <a:buChar char="•"/>
        <a:defRPr sz="2200" kern="1200">
          <a:solidFill>
            <a:schemeClr val="tx1"/>
          </a:solidFill>
          <a:latin typeface="Century Gothic" pitchFamily="34" charset="0"/>
          <a:ea typeface="+mn-ea"/>
          <a:cs typeface="+mn-cs"/>
        </a:defRPr>
      </a:lvl3pPr>
      <a:lvl4pPr marL="1466850" indent="-207963" algn="l" rtl="0" eaLnBrk="0" fontAlgn="base" hangingPunct="0">
        <a:spcBef>
          <a:spcPct val="20000"/>
        </a:spcBef>
        <a:spcAft>
          <a:spcPct val="0"/>
        </a:spcAft>
        <a:buFont typeface="Arial" charset="0"/>
        <a:buChar char="–"/>
        <a:defRPr sz="2000" kern="1200">
          <a:solidFill>
            <a:schemeClr val="tx1"/>
          </a:solidFill>
          <a:latin typeface="Century Gothic" pitchFamily="34" charset="0"/>
          <a:ea typeface="+mn-ea"/>
          <a:cs typeface="+mn-cs"/>
        </a:defRPr>
      </a:lvl4pPr>
      <a:lvl5pPr marL="1887538" indent="-207963" algn="l" rtl="0" eaLnBrk="0" fontAlgn="base" hangingPunct="0">
        <a:spcBef>
          <a:spcPct val="20000"/>
        </a:spcBef>
        <a:spcAft>
          <a:spcPct val="0"/>
        </a:spcAft>
        <a:buFont typeface="Arial" charset="0"/>
        <a:buChar char="»"/>
        <a:defRPr sz="2000" kern="1200">
          <a:solidFill>
            <a:schemeClr val="tx1"/>
          </a:solidFill>
          <a:latin typeface="Century Gothic" pitchFamily="34" charset="0"/>
          <a:ea typeface="+mn-ea"/>
          <a:cs typeface="+mn-cs"/>
        </a:defRPr>
      </a:lvl5pPr>
      <a:lvl6pPr marL="2308865" indent="-209897" algn="l" defTabSz="839588"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28659" indent="-209897" algn="l" defTabSz="839588"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48453" indent="-209897" algn="l" defTabSz="839588"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68247" indent="-209897" algn="l" defTabSz="839588"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9588" rtl="0" eaLnBrk="1" latinLnBrk="0" hangingPunct="1">
        <a:defRPr sz="1700" kern="1200">
          <a:solidFill>
            <a:schemeClr val="tx1"/>
          </a:solidFill>
          <a:latin typeface="+mn-lt"/>
          <a:ea typeface="+mn-ea"/>
          <a:cs typeface="+mn-cs"/>
        </a:defRPr>
      </a:lvl1pPr>
      <a:lvl2pPr marL="419793" algn="l" defTabSz="839588" rtl="0" eaLnBrk="1" latinLnBrk="0" hangingPunct="1">
        <a:defRPr sz="1700" kern="1200">
          <a:solidFill>
            <a:schemeClr val="tx1"/>
          </a:solidFill>
          <a:latin typeface="+mn-lt"/>
          <a:ea typeface="+mn-ea"/>
          <a:cs typeface="+mn-cs"/>
        </a:defRPr>
      </a:lvl2pPr>
      <a:lvl3pPr marL="839588" algn="l" defTabSz="839588" rtl="0" eaLnBrk="1" latinLnBrk="0" hangingPunct="1">
        <a:defRPr sz="1700" kern="1200">
          <a:solidFill>
            <a:schemeClr val="tx1"/>
          </a:solidFill>
          <a:latin typeface="+mn-lt"/>
          <a:ea typeface="+mn-ea"/>
          <a:cs typeface="+mn-cs"/>
        </a:defRPr>
      </a:lvl3pPr>
      <a:lvl4pPr marL="1259380" algn="l" defTabSz="839588" rtl="0" eaLnBrk="1" latinLnBrk="0" hangingPunct="1">
        <a:defRPr sz="1700" kern="1200">
          <a:solidFill>
            <a:schemeClr val="tx1"/>
          </a:solidFill>
          <a:latin typeface="+mn-lt"/>
          <a:ea typeface="+mn-ea"/>
          <a:cs typeface="+mn-cs"/>
        </a:defRPr>
      </a:lvl4pPr>
      <a:lvl5pPr marL="1679175" algn="l" defTabSz="839588" rtl="0" eaLnBrk="1" latinLnBrk="0" hangingPunct="1">
        <a:defRPr sz="1700" kern="1200">
          <a:solidFill>
            <a:schemeClr val="tx1"/>
          </a:solidFill>
          <a:latin typeface="+mn-lt"/>
          <a:ea typeface="+mn-ea"/>
          <a:cs typeface="+mn-cs"/>
        </a:defRPr>
      </a:lvl5pPr>
      <a:lvl6pPr marL="2098969" algn="l" defTabSz="839588" rtl="0" eaLnBrk="1" latinLnBrk="0" hangingPunct="1">
        <a:defRPr sz="1700" kern="1200">
          <a:solidFill>
            <a:schemeClr val="tx1"/>
          </a:solidFill>
          <a:latin typeface="+mn-lt"/>
          <a:ea typeface="+mn-ea"/>
          <a:cs typeface="+mn-cs"/>
        </a:defRPr>
      </a:lvl6pPr>
      <a:lvl7pPr marL="2518763" algn="l" defTabSz="839588" rtl="0" eaLnBrk="1" latinLnBrk="0" hangingPunct="1">
        <a:defRPr sz="1700" kern="1200">
          <a:solidFill>
            <a:schemeClr val="tx1"/>
          </a:solidFill>
          <a:latin typeface="+mn-lt"/>
          <a:ea typeface="+mn-ea"/>
          <a:cs typeface="+mn-cs"/>
        </a:defRPr>
      </a:lvl7pPr>
      <a:lvl8pPr marL="2938556" algn="l" defTabSz="839588" rtl="0" eaLnBrk="1" latinLnBrk="0" hangingPunct="1">
        <a:defRPr sz="1700" kern="1200">
          <a:solidFill>
            <a:schemeClr val="tx1"/>
          </a:solidFill>
          <a:latin typeface="+mn-lt"/>
          <a:ea typeface="+mn-ea"/>
          <a:cs typeface="+mn-cs"/>
        </a:defRPr>
      </a:lvl8pPr>
      <a:lvl9pPr marL="3358350" algn="l" defTabSz="839588" rtl="0" eaLnBrk="1" latinLnBrk="0" hangingPunct="1">
        <a:defRPr sz="17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C66230-A099-42CC-A0D8-7C9C939D66F2}" type="datetimeFigureOut">
              <a:rPr lang="id-ID" smtClean="0"/>
              <a:pPr/>
              <a:t>01/05/18</a:t>
            </a:fld>
            <a:endParaRPr lang="id-ID"/>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DA0A5F-1072-478E-A022-D07BB27F250A}" type="slidenum">
              <a:rPr lang="id-ID" smtClean="0"/>
              <a:pPr/>
              <a:t>‹#›</a:t>
            </a:fld>
            <a:endParaRPr lang="id-ID"/>
          </a:p>
        </p:txBody>
      </p:sp>
      <p:sp>
        <p:nvSpPr>
          <p:cNvPr id="14" name="Rectangle 13"/>
          <p:cNvSpPr/>
          <p:nvPr userDrawn="1"/>
        </p:nvSpPr>
        <p:spPr>
          <a:xfrm>
            <a:off x="515471" y="1698814"/>
            <a:ext cx="8884023" cy="13178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userDrawn="1"/>
        </p:nvSpPr>
        <p:spPr>
          <a:xfrm>
            <a:off x="510988" y="1842248"/>
            <a:ext cx="8888506" cy="1317812"/>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6" name="Picture 2"/>
          <p:cNvPicPr>
            <a:picLocks noChangeAspect="1" noChangeArrowheads="1"/>
          </p:cNvPicPr>
          <p:nvPr userDrawn="1"/>
        </p:nvPicPr>
        <p:blipFill>
          <a:blip r:embed="rId5" cstate="print"/>
          <a:srcRect/>
          <a:stretch>
            <a:fillRect/>
          </a:stretch>
        </p:blipFill>
        <p:spPr bwMode="auto">
          <a:xfrm>
            <a:off x="433388" y="6262688"/>
            <a:ext cx="1936750" cy="414337"/>
          </a:xfrm>
          <a:prstGeom prst="rect">
            <a:avLst/>
          </a:prstGeom>
          <a:noFill/>
          <a:ln w="9525">
            <a:noFill/>
            <a:miter lim="800000"/>
            <a:headEnd/>
            <a:tailEnd/>
          </a:ln>
        </p:spPr>
      </p:pic>
      <p:cxnSp>
        <p:nvCxnSpPr>
          <p:cNvPr id="17" name="Straight Connector 16"/>
          <p:cNvCxnSpPr/>
          <p:nvPr userDrawn="1"/>
        </p:nvCxnSpPr>
        <p:spPr>
          <a:xfrm>
            <a:off x="504825" y="6192838"/>
            <a:ext cx="8894763" cy="1587"/>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5411" r:id="rId1"/>
    <p:sldLayoutId id="2147495417" r:id="rId2"/>
    <p:sldLayoutId id="214749541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image" Target="../media/image8.jpeg"/><Relationship Id="rId3"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6.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6.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slideLayout" Target="../slideLayouts/slideLayout26.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2" y="6027003"/>
            <a:ext cx="7258049" cy="830997"/>
          </a:xfrm>
          <a:prstGeom prst="rect">
            <a:avLst/>
          </a:prstGeom>
        </p:spPr>
        <p:txBody>
          <a:bodyPr wrap="square">
            <a:spAutoFit/>
          </a:bodyPr>
          <a:lstStyle/>
          <a:p>
            <a:pPr algn="ctr"/>
            <a:r>
              <a:rPr lang="id-ID" dirty="0" smtClean="0">
                <a:solidFill>
                  <a:schemeClr val="bg1">
                    <a:lumMod val="75000"/>
                  </a:schemeClr>
                </a:solidFill>
                <a:latin typeface="Century Gothic" pitchFamily="34" charset="0"/>
              </a:rPr>
              <a:t>This document is property of PT Bank CIMB Niaga Tbk and contains propietary information. Every person/entity does not allow to disclose any information contained in this document either in part or in whole by any means without the written consent of PT Bank CIMB Niaga Tbk. Any violation will impact on applicable law.</a:t>
            </a:r>
            <a:endParaRPr lang="id-ID" dirty="0">
              <a:solidFill>
                <a:schemeClr val="bg1">
                  <a:lumMod val="75000"/>
                </a:schemeClr>
              </a:solidFill>
              <a:latin typeface="Century Gothic" pitchFamily="34" charset="0"/>
            </a:endParaRPr>
          </a:p>
        </p:txBody>
      </p:sp>
    </p:spTree>
  </p:cSld>
  <p:clrMapOvr>
    <a:masterClrMapping/>
  </p:clrMapOvr>
  <p:transition advTm="8122">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b="1" smtClean="0"/>
              <a:pPr>
                <a:defRPr/>
              </a:pPr>
              <a:t>10</a:t>
            </a:fld>
            <a:endParaRPr lang="en-US" b="1"/>
          </a:p>
        </p:txBody>
      </p:sp>
      <p:sp>
        <p:nvSpPr>
          <p:cNvPr id="3" name="Title 2"/>
          <p:cNvSpPr>
            <a:spLocks noGrp="1"/>
          </p:cNvSpPr>
          <p:nvPr>
            <p:ph type="title"/>
          </p:nvPr>
        </p:nvSpPr>
        <p:spPr/>
        <p:txBody>
          <a:bodyPr/>
          <a:lstStyle/>
          <a:p>
            <a:r>
              <a:rPr lang="id-ID" sz="2800" dirty="0" smtClean="0"/>
              <a:t>Tahapan Pembayaran – ATM BCA (Lanjutan)</a:t>
            </a:r>
            <a:endParaRPr lang="id-ID" sz="2800" dirty="0"/>
          </a:p>
        </p:txBody>
      </p:sp>
      <p:grpSp>
        <p:nvGrpSpPr>
          <p:cNvPr id="4" name="Group 2"/>
          <p:cNvGrpSpPr>
            <a:grpSpLocks/>
          </p:cNvGrpSpPr>
          <p:nvPr/>
        </p:nvGrpSpPr>
        <p:grpSpPr bwMode="auto">
          <a:xfrm>
            <a:off x="536122" y="711200"/>
            <a:ext cx="4253592" cy="2365829"/>
            <a:chOff x="2115" y="7049"/>
            <a:chExt cx="7875" cy="3990"/>
          </a:xfrm>
        </p:grpSpPr>
        <p:sp>
          <p:nvSpPr>
            <p:cNvPr id="1027" name="Rectangle 3"/>
            <p:cNvSpPr>
              <a:spLocks noChangeArrowheads="1"/>
            </p:cNvSpPr>
            <p:nvPr/>
          </p:nvSpPr>
          <p:spPr bwMode="auto">
            <a:xfrm>
              <a:off x="2115" y="7049"/>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8" name="Rectangle 4"/>
            <p:cNvSpPr>
              <a:spLocks noChangeArrowheads="1"/>
            </p:cNvSpPr>
            <p:nvPr/>
          </p:nvSpPr>
          <p:spPr bwMode="auto">
            <a:xfrm>
              <a:off x="2955" y="7409"/>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9" name="AutoShape 5"/>
            <p:cNvSpPr>
              <a:spLocks noChangeArrowheads="1"/>
            </p:cNvSpPr>
            <p:nvPr/>
          </p:nvSpPr>
          <p:spPr bwMode="auto">
            <a:xfrm>
              <a:off x="235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0" name="AutoShape 6"/>
            <p:cNvSpPr>
              <a:spLocks noChangeArrowheads="1"/>
            </p:cNvSpPr>
            <p:nvPr/>
          </p:nvSpPr>
          <p:spPr bwMode="auto">
            <a:xfrm>
              <a:off x="235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1" name="AutoShape 7"/>
            <p:cNvSpPr>
              <a:spLocks noChangeArrowheads="1"/>
            </p:cNvSpPr>
            <p:nvPr/>
          </p:nvSpPr>
          <p:spPr bwMode="auto">
            <a:xfrm>
              <a:off x="2355" y="998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2" name="AutoShape 8"/>
            <p:cNvSpPr>
              <a:spLocks noChangeArrowheads="1"/>
            </p:cNvSpPr>
            <p:nvPr/>
          </p:nvSpPr>
          <p:spPr bwMode="auto">
            <a:xfrm>
              <a:off x="2355" y="1045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3" name="Text Box 9"/>
            <p:cNvSpPr txBox="1">
              <a:spLocks noChangeArrowheads="1"/>
            </p:cNvSpPr>
            <p:nvPr/>
          </p:nvSpPr>
          <p:spPr bwMode="auto">
            <a:xfrm>
              <a:off x="2955" y="9044"/>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95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2955" y="998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295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95"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649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SALAH</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3158" y="10409"/>
              <a:ext cx="6067"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en-US" sz="1100" b="1" dirty="0" err="1" smtClean="0">
                  <a:solidFill>
                    <a:srgbClr val="FFFFFF"/>
                  </a:solidFill>
                  <a:latin typeface="Calibri" pitchFamily="34" charset="0"/>
                  <a:cs typeface="Arial" pitchFamily="34" charset="0"/>
                </a:rPr>
                <a:t>Untuk</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membatalkan</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Transaksi</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Tekan</a:t>
              </a:r>
              <a:r>
                <a:rPr lang="en-US" sz="1100" b="1" dirty="0" smtClean="0">
                  <a:solidFill>
                    <a:srgbClr val="FFFFFF"/>
                  </a:solidFill>
                  <a:latin typeface="Calibri" pitchFamily="34" charset="0"/>
                  <a:cs typeface="Arial" pitchFamily="34" charset="0"/>
                </a:rPr>
                <a:t> ‘CANCEL’</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2955" y="7409"/>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2" name="Rectangle 18"/>
            <p:cNvSpPr>
              <a:spLocks noChangeArrowheads="1"/>
            </p:cNvSpPr>
            <p:nvPr/>
          </p:nvSpPr>
          <p:spPr bwMode="auto">
            <a:xfrm>
              <a:off x="2955" y="7743"/>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3" name="AutoShape 19"/>
            <p:cNvSpPr>
              <a:spLocks noChangeArrowheads="1"/>
            </p:cNvSpPr>
            <p:nvPr/>
          </p:nvSpPr>
          <p:spPr bwMode="auto">
            <a:xfrm>
              <a:off x="9360" y="9059"/>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4" name="AutoShape 20"/>
            <p:cNvSpPr>
              <a:spLocks noChangeArrowheads="1"/>
            </p:cNvSpPr>
            <p:nvPr/>
          </p:nvSpPr>
          <p:spPr bwMode="auto">
            <a:xfrm>
              <a:off x="9360"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5" name="AutoShape 21" descr="30%"/>
            <p:cNvSpPr>
              <a:spLocks noChangeArrowheads="1"/>
            </p:cNvSpPr>
            <p:nvPr/>
          </p:nvSpPr>
          <p:spPr bwMode="auto">
            <a:xfrm>
              <a:off x="9360" y="9989"/>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6" name="AutoShape 22"/>
            <p:cNvSpPr>
              <a:spLocks noChangeArrowheads="1"/>
            </p:cNvSpPr>
            <p:nvPr/>
          </p:nvSpPr>
          <p:spPr bwMode="auto">
            <a:xfrm>
              <a:off x="9360" y="10454"/>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7" name="Text Box 23"/>
            <p:cNvSpPr txBox="1">
              <a:spLocks noChangeArrowheads="1"/>
            </p:cNvSpPr>
            <p:nvPr/>
          </p:nvSpPr>
          <p:spPr bwMode="auto">
            <a:xfrm>
              <a:off x="6492"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BENAR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88" name="TextBox 187"/>
          <p:cNvSpPr txBox="1"/>
          <p:nvPr/>
        </p:nvSpPr>
        <p:spPr>
          <a:xfrm>
            <a:off x="348342" y="84183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a:latin typeface="+mj-lt"/>
              </a:rPr>
              <a:t>5</a:t>
            </a:r>
          </a:p>
        </p:txBody>
      </p:sp>
      <p:cxnSp>
        <p:nvCxnSpPr>
          <p:cNvPr id="193" name="Straight Connector 192"/>
          <p:cNvCxnSpPr/>
          <p:nvPr/>
        </p:nvCxnSpPr>
        <p:spPr>
          <a:xfrm>
            <a:off x="348343" y="3367314"/>
            <a:ext cx="93181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12" name="Group 27"/>
          <p:cNvGrpSpPr>
            <a:grpSpLocks/>
          </p:cNvGrpSpPr>
          <p:nvPr/>
        </p:nvGrpSpPr>
        <p:grpSpPr bwMode="auto">
          <a:xfrm>
            <a:off x="5156200" y="713696"/>
            <a:ext cx="4256314" cy="2370592"/>
            <a:chOff x="2115" y="11881"/>
            <a:chExt cx="7875" cy="3990"/>
          </a:xfrm>
        </p:grpSpPr>
        <p:sp>
          <p:nvSpPr>
            <p:cNvPr id="113"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14"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15"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6"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7"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8"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9"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0"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1"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2"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3"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4"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Benar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Salah</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6" name="Text Box 41"/>
            <p:cNvSpPr txBox="1">
              <a:spLocks noChangeArrowheads="1"/>
            </p:cNvSpPr>
            <p:nvPr/>
          </p:nvSpPr>
          <p:spPr bwMode="auto">
            <a:xfrm>
              <a:off x="3040" y="15241"/>
              <a:ext cx="6185"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Untuk membatalkan</a:t>
              </a:r>
              <a:r>
                <a:rPr kumimoji="0" lang="id-ID" sz="1100" b="1" i="0" u="none" strike="noStrike" cap="none" normalizeH="0" dirty="0" smtClean="0">
                  <a:ln>
                    <a:noFill/>
                  </a:ln>
                  <a:solidFill>
                    <a:srgbClr val="FFFFFF"/>
                  </a:solidFill>
                  <a:effectLst/>
                  <a:latin typeface="Calibri" pitchFamily="34" charset="0"/>
                  <a:cs typeface="Arial" pitchFamily="34" charset="0"/>
                </a:rPr>
                <a:t> transaksi Tekan ‘CANCEL’</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7"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28"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30"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1"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2"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3"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4" name="Text Box 49"/>
            <p:cNvSpPr txBox="1">
              <a:spLocks noChangeArrowheads="1"/>
            </p:cNvSpPr>
            <p:nvPr/>
          </p:nvSpPr>
          <p:spPr bwMode="auto">
            <a:xfrm>
              <a:off x="2955" y="128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Nomor</a:t>
              </a:r>
              <a:r>
                <a:rPr kumimoji="0" lang="id-ID" sz="1100" b="1" i="0" u="none" strike="noStrike" cap="none" normalizeH="0" dirty="0" smtClean="0">
                  <a:ln>
                    <a:noFill/>
                  </a:ln>
                  <a:solidFill>
                    <a:srgbClr val="FFFFFF"/>
                  </a:solidFill>
                  <a:effectLst/>
                  <a:latin typeface="Calibri" pitchFamily="34" charset="0"/>
                  <a:cs typeface="Arial" pitchFamily="34" charset="0"/>
                </a:rPr>
                <a:t> Rekening yang dituju</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ct val="0"/>
                </a:spcBef>
                <a:spcAft>
                  <a:spcPts val="1000"/>
                </a:spcAft>
              </a:pPr>
              <a:r>
                <a:rPr lang="en-AU" sz="1100" b="1" dirty="0">
                  <a:solidFill>
                    <a:srgbClr val="FFFFFF"/>
                  </a:solidFill>
                  <a:latin typeface="Calibri" pitchFamily="34" charset="0"/>
                  <a:cs typeface="Arial" pitchFamily="34" charset="0"/>
                </a:rPr>
                <a:t>5949123456789101</a:t>
              </a:r>
              <a:endParaRPr kumimoji="0" lang="id-ID" sz="1800" b="1" i="0" u="sng" strike="noStrike" cap="none" normalizeH="0" baseline="0" dirty="0" smtClean="0">
                <a:ln>
                  <a:noFill/>
                </a:ln>
                <a:solidFill>
                  <a:schemeClr val="tx1"/>
                </a:solidFill>
                <a:effectLst/>
                <a:latin typeface="Arial" pitchFamily="34" charset="0"/>
                <a:cs typeface="Arial" pitchFamily="34" charset="0"/>
              </a:endParaRPr>
            </a:p>
          </p:txBody>
        </p:sp>
        <p:sp>
          <p:nvSpPr>
            <p:cNvPr id="137"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8"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9"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40"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89" name="TextBox 188"/>
          <p:cNvSpPr txBox="1"/>
          <p:nvPr/>
        </p:nvSpPr>
        <p:spPr>
          <a:xfrm>
            <a:off x="4956627" y="84909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a:latin typeface="+mj-lt"/>
              </a:rPr>
              <a:t>6</a:t>
            </a:r>
          </a:p>
        </p:txBody>
      </p:sp>
      <p:sp>
        <p:nvSpPr>
          <p:cNvPr id="141" name="Text Box 39"/>
          <p:cNvSpPr txBox="1">
            <a:spLocks noChangeArrowheads="1"/>
          </p:cNvSpPr>
          <p:nvPr/>
        </p:nvSpPr>
        <p:spPr bwMode="auto">
          <a:xfrm>
            <a:off x="7530781" y="1930184"/>
            <a:ext cx="1475522"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49"/>
          <p:cNvSpPr txBox="1">
            <a:spLocks noChangeArrowheads="1"/>
          </p:cNvSpPr>
          <p:nvPr/>
        </p:nvSpPr>
        <p:spPr bwMode="auto">
          <a:xfrm>
            <a:off x="5617467" y="1178522"/>
            <a:ext cx="3388837"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Silakan Memasukkan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9" name="Text Box 16"/>
          <p:cNvSpPr txBox="1">
            <a:spLocks noChangeArrowheads="1"/>
          </p:cNvSpPr>
          <p:nvPr/>
        </p:nvSpPr>
        <p:spPr bwMode="auto">
          <a:xfrm>
            <a:off x="2844260" y="2423382"/>
            <a:ext cx="1474579" cy="3112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2" name="Text Box 44"/>
          <p:cNvSpPr txBox="1">
            <a:spLocks noChangeArrowheads="1"/>
          </p:cNvSpPr>
          <p:nvPr/>
        </p:nvSpPr>
        <p:spPr bwMode="auto">
          <a:xfrm>
            <a:off x="1139807" y="1174090"/>
            <a:ext cx="3388837"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Silakan memasukkan Jumlah yang ingin ditransfer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 name="Text Box 49"/>
          <p:cNvSpPr txBox="1">
            <a:spLocks noChangeArrowheads="1"/>
          </p:cNvSpPr>
          <p:nvPr/>
        </p:nvSpPr>
        <p:spPr bwMode="auto">
          <a:xfrm>
            <a:off x="1139807" y="1307770"/>
            <a:ext cx="3388837"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Min RP </a:t>
            </a:r>
            <a:r>
              <a:rPr kumimoji="0" lang="en-AU" sz="1100" b="1" i="0" u="none" strike="noStrike" cap="none" normalizeH="0" baseline="0" dirty="0" smtClean="0">
                <a:ln>
                  <a:noFill/>
                </a:ln>
                <a:solidFill>
                  <a:srgbClr val="FFFFFF"/>
                </a:solidFill>
                <a:effectLst/>
                <a:latin typeface="Calibri" pitchFamily="34" charset="0"/>
                <a:cs typeface="Arial" pitchFamily="34" charset="0"/>
              </a:rPr>
              <a:t>5</a:t>
            </a:r>
            <a:r>
              <a:rPr kumimoji="0" lang="id-ID" sz="1100" b="1" i="0" u="none" strike="noStrike" cap="none" normalizeH="0" baseline="0" dirty="0" smtClean="0">
                <a:ln>
                  <a:noFill/>
                </a:ln>
                <a:solidFill>
                  <a:srgbClr val="FFFFFF"/>
                </a:solidFill>
                <a:effectLst/>
                <a:latin typeface="Calibri" pitchFamily="34" charset="0"/>
                <a:cs typeface="Arial" pitchFamily="34" charset="0"/>
              </a:rPr>
              <a:t>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4" name="Text Box 51"/>
          <p:cNvSpPr txBox="1">
            <a:spLocks noChangeArrowheads="1"/>
          </p:cNvSpPr>
          <p:nvPr/>
        </p:nvSpPr>
        <p:spPr bwMode="auto">
          <a:xfrm>
            <a:off x="1147914" y="1664250"/>
            <a:ext cx="3388837"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Rp. </a:t>
            </a:r>
            <a:r>
              <a:rPr lang="en-US" sz="1100" b="1" dirty="0" smtClean="0">
                <a:solidFill>
                  <a:srgbClr val="FFFFFF"/>
                </a:solidFill>
                <a:latin typeface="Calibri" pitchFamily="34" charset="0"/>
                <a:cs typeface="Arial" pitchFamily="34" charset="0"/>
              </a:rPr>
              <a:t>10.000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66" name="Group 2"/>
          <p:cNvGrpSpPr>
            <a:grpSpLocks/>
          </p:cNvGrpSpPr>
          <p:nvPr/>
        </p:nvGrpSpPr>
        <p:grpSpPr bwMode="auto">
          <a:xfrm>
            <a:off x="531061" y="3486177"/>
            <a:ext cx="4256313" cy="2374673"/>
            <a:chOff x="2115" y="12104"/>
            <a:chExt cx="7875" cy="3990"/>
          </a:xfrm>
        </p:grpSpPr>
        <p:sp>
          <p:nvSpPr>
            <p:cNvPr id="167" name="Rectangle 3"/>
            <p:cNvSpPr>
              <a:spLocks noChangeArrowheads="1"/>
            </p:cNvSpPr>
            <p:nvPr/>
          </p:nvSpPr>
          <p:spPr bwMode="auto">
            <a:xfrm>
              <a:off x="2115" y="12104"/>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68" name="Rectangle 4"/>
            <p:cNvSpPr>
              <a:spLocks noChangeArrowheads="1"/>
            </p:cNvSpPr>
            <p:nvPr/>
          </p:nvSpPr>
          <p:spPr bwMode="auto">
            <a:xfrm>
              <a:off x="2955" y="12464"/>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69" name="AutoShape 5"/>
            <p:cNvSpPr>
              <a:spLocks noChangeArrowheads="1"/>
            </p:cNvSpPr>
            <p:nvPr/>
          </p:nvSpPr>
          <p:spPr bwMode="auto">
            <a:xfrm>
              <a:off x="2355" y="1411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0" name="AutoShape 6"/>
            <p:cNvSpPr>
              <a:spLocks noChangeArrowheads="1"/>
            </p:cNvSpPr>
            <p:nvPr/>
          </p:nvSpPr>
          <p:spPr bwMode="auto">
            <a:xfrm>
              <a:off x="2355" y="1457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1" name="AutoShape 7"/>
            <p:cNvSpPr>
              <a:spLocks noChangeArrowheads="1"/>
            </p:cNvSpPr>
            <p:nvPr/>
          </p:nvSpPr>
          <p:spPr bwMode="auto">
            <a:xfrm>
              <a:off x="2355" y="1504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2" name="AutoShape 8"/>
            <p:cNvSpPr>
              <a:spLocks noChangeArrowheads="1"/>
            </p:cNvSpPr>
            <p:nvPr/>
          </p:nvSpPr>
          <p:spPr bwMode="auto">
            <a:xfrm>
              <a:off x="2355" y="1550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3" name="Text Box 9"/>
            <p:cNvSpPr txBox="1">
              <a:spLocks noChangeArrowheads="1"/>
            </p:cNvSpPr>
            <p:nvPr/>
          </p:nvSpPr>
          <p:spPr bwMode="auto">
            <a:xfrm>
              <a:off x="2955" y="14099"/>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 </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4" name="Text Box 10"/>
            <p:cNvSpPr txBox="1">
              <a:spLocks noChangeArrowheads="1"/>
            </p:cNvSpPr>
            <p:nvPr/>
          </p:nvSpPr>
          <p:spPr bwMode="auto">
            <a:xfrm>
              <a:off x="2955" y="1457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5" name="Text Box 11"/>
            <p:cNvSpPr txBox="1">
              <a:spLocks noChangeArrowheads="1"/>
            </p:cNvSpPr>
            <p:nvPr/>
          </p:nvSpPr>
          <p:spPr bwMode="auto">
            <a:xfrm>
              <a:off x="2955" y="1504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6" name="Text Box 12"/>
            <p:cNvSpPr txBox="1">
              <a:spLocks noChangeArrowheads="1"/>
            </p:cNvSpPr>
            <p:nvPr/>
          </p:nvSpPr>
          <p:spPr bwMode="auto">
            <a:xfrm>
              <a:off x="2955" y="1546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7" name="Text Box 13"/>
            <p:cNvSpPr txBox="1">
              <a:spLocks noChangeArrowheads="1"/>
            </p:cNvSpPr>
            <p:nvPr/>
          </p:nvSpPr>
          <p:spPr bwMode="auto">
            <a:xfrm>
              <a:off x="6495" y="1411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8" name="Text Box 14"/>
            <p:cNvSpPr txBox="1">
              <a:spLocks noChangeArrowheads="1"/>
            </p:cNvSpPr>
            <p:nvPr/>
          </p:nvSpPr>
          <p:spPr bwMode="auto">
            <a:xfrm>
              <a:off x="6495" y="1497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BENAR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9" name="Text Box 15"/>
            <p:cNvSpPr txBox="1">
              <a:spLocks noChangeArrowheads="1"/>
            </p:cNvSpPr>
            <p:nvPr/>
          </p:nvSpPr>
          <p:spPr bwMode="auto">
            <a:xfrm>
              <a:off x="6495" y="1546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SALAH</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0" name="Rectangle 16"/>
            <p:cNvSpPr>
              <a:spLocks noChangeArrowheads="1"/>
            </p:cNvSpPr>
            <p:nvPr/>
          </p:nvSpPr>
          <p:spPr bwMode="auto">
            <a:xfrm>
              <a:off x="2955" y="12464"/>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3" name="Rectangle 17"/>
            <p:cNvSpPr>
              <a:spLocks noChangeArrowheads="1"/>
            </p:cNvSpPr>
            <p:nvPr/>
          </p:nvSpPr>
          <p:spPr bwMode="auto">
            <a:xfrm>
              <a:off x="2955" y="12798"/>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4" name="Text Box 18"/>
            <p:cNvSpPr txBox="1">
              <a:spLocks noChangeArrowheads="1"/>
            </p:cNvSpPr>
            <p:nvPr/>
          </p:nvSpPr>
          <p:spPr bwMode="auto">
            <a:xfrm>
              <a:off x="2955" y="1286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Transfer </a:t>
              </a:r>
            </a:p>
            <a:p>
              <a:pPr marL="0" marR="0" lvl="0" indent="0"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5" name="AutoShape 19"/>
            <p:cNvSpPr>
              <a:spLocks noChangeArrowheads="1"/>
            </p:cNvSpPr>
            <p:nvPr/>
          </p:nvSpPr>
          <p:spPr bwMode="auto">
            <a:xfrm>
              <a:off x="9360" y="1411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6" name="AutoShape 20"/>
            <p:cNvSpPr>
              <a:spLocks noChangeArrowheads="1"/>
            </p:cNvSpPr>
            <p:nvPr/>
          </p:nvSpPr>
          <p:spPr bwMode="auto">
            <a:xfrm>
              <a:off x="9360" y="1457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7" name="AutoShape 21" descr="30%"/>
            <p:cNvSpPr>
              <a:spLocks noChangeArrowheads="1"/>
            </p:cNvSpPr>
            <p:nvPr/>
          </p:nvSpPr>
          <p:spPr bwMode="auto">
            <a:xfrm>
              <a:off x="9360" y="15044"/>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3" name="AutoShape 22"/>
            <p:cNvSpPr>
              <a:spLocks noChangeArrowheads="1"/>
            </p:cNvSpPr>
            <p:nvPr/>
          </p:nvSpPr>
          <p:spPr bwMode="auto">
            <a:xfrm>
              <a:off x="9360" y="1550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4" name="Text Box 23"/>
            <p:cNvSpPr txBox="1">
              <a:spLocks noChangeArrowheads="1"/>
            </p:cNvSpPr>
            <p:nvPr/>
          </p:nvSpPr>
          <p:spPr bwMode="auto">
            <a:xfrm>
              <a:off x="2970" y="13694"/>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5" name="Text Box 24"/>
            <p:cNvSpPr txBox="1">
              <a:spLocks noChangeArrowheads="1"/>
            </p:cNvSpPr>
            <p:nvPr/>
          </p:nvSpPr>
          <p:spPr bwMode="auto">
            <a:xfrm>
              <a:off x="2970" y="13338"/>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Bank 	: CIMB</a:t>
              </a:r>
              <a:r>
                <a:rPr kumimoji="0" lang="id-ID" sz="1100" b="1" i="0" u="none" strike="noStrike" cap="none" normalizeH="0" dirty="0" smtClean="0">
                  <a:ln>
                    <a:noFill/>
                  </a:ln>
                  <a:solidFill>
                    <a:srgbClr val="FFFFFF"/>
                  </a:solidFill>
                  <a:effectLst/>
                  <a:latin typeface="Calibri" pitchFamily="34" charset="0"/>
                  <a:cs typeface="Arial" pitchFamily="34" charset="0"/>
                </a:rPr>
                <a:t> Niaga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6" name="Text Box 25"/>
            <p:cNvSpPr txBox="1">
              <a:spLocks noChangeArrowheads="1"/>
            </p:cNvSpPr>
            <p:nvPr/>
          </p:nvSpPr>
          <p:spPr bwMode="auto">
            <a:xfrm>
              <a:off x="2970" y="13557"/>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000"/>
                </a:spcAft>
              </a:pPr>
              <a:r>
                <a:rPr lang="id-ID" sz="1100" b="1" dirty="0" smtClean="0">
                  <a:solidFill>
                    <a:srgbClr val="FFFFFF"/>
                  </a:solidFill>
                  <a:latin typeface="Calibri" pitchFamily="34" charset="0"/>
                  <a:cs typeface="Arial" pitchFamily="34" charset="0"/>
                </a:rPr>
                <a:t>No. Rekening</a:t>
              </a:r>
              <a:r>
                <a:rPr kumimoji="0" lang="id-ID" sz="1100" b="1" i="0" u="none" strike="noStrike" cap="none" normalizeH="0" baseline="0" dirty="0" smtClean="0">
                  <a:ln>
                    <a:noFill/>
                  </a:ln>
                  <a:solidFill>
                    <a:srgbClr val="FFFFFF"/>
                  </a:solidFill>
                  <a:effectLst/>
                  <a:latin typeface="Calibri" pitchFamily="34" charset="0"/>
                  <a:cs typeface="Arial" pitchFamily="34" charset="0"/>
                </a:rPr>
                <a:t>	: </a:t>
              </a:r>
              <a:r>
                <a:rPr lang="en-AU" sz="1100" b="1" dirty="0">
                  <a:solidFill>
                    <a:srgbClr val="FFFFFF"/>
                  </a:solidFill>
                  <a:latin typeface="Calibri" pitchFamily="34" charset="0"/>
                  <a:cs typeface="Arial" pitchFamily="34" charset="0"/>
                </a:rPr>
                <a:t>5949123456789101</a:t>
              </a:r>
              <a:endParaRPr lang="id-ID" sz="1800" b="1" dirty="0" smtClean="0">
                <a:solidFill>
                  <a:schemeClr val="tx1"/>
                </a:solidFill>
                <a:latin typeface="Arial" pitchFamily="34" charset="0"/>
                <a:cs typeface="Arial" pitchFamily="34" charset="0"/>
              </a:endParaRPr>
            </a:p>
          </p:txBody>
        </p:sp>
        <p:sp>
          <p:nvSpPr>
            <p:cNvPr id="207" name="Text Box 26"/>
            <p:cNvSpPr txBox="1">
              <a:spLocks noChangeArrowheads="1"/>
            </p:cNvSpPr>
            <p:nvPr/>
          </p:nvSpPr>
          <p:spPr bwMode="auto">
            <a:xfrm>
              <a:off x="2970" y="1377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000"/>
                </a:spcAft>
              </a:pPr>
              <a:r>
                <a:rPr kumimoji="0" lang="id-ID" sz="1100" b="1" i="0" u="none" strike="noStrike" cap="none" normalizeH="0" baseline="0" dirty="0" smtClean="0">
                  <a:ln>
                    <a:noFill/>
                  </a:ln>
                  <a:solidFill>
                    <a:srgbClr val="FFFFFF"/>
                  </a:solidFill>
                  <a:effectLst/>
                  <a:latin typeface="Calibri" pitchFamily="34" charset="0"/>
                  <a:cs typeface="Arial" pitchFamily="34" charset="0"/>
                </a:rPr>
                <a:t>Nama 	: </a:t>
              </a:r>
              <a:r>
                <a:rPr lang="en-AU" sz="1100" b="1" dirty="0">
                  <a:solidFill>
                    <a:srgbClr val="FFFFFF"/>
                  </a:solidFill>
                  <a:latin typeface="Calibri" pitchFamily="34" charset="0"/>
                  <a:cs typeface="Arial" pitchFamily="34" charset="0"/>
                </a:rPr>
                <a:t>UM PENDF. MHS BARU</a:t>
              </a:r>
            </a:p>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 </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8" name="Text Box 27"/>
            <p:cNvSpPr txBox="1">
              <a:spLocks noChangeArrowheads="1"/>
            </p:cNvSpPr>
            <p:nvPr/>
          </p:nvSpPr>
          <p:spPr bwMode="auto">
            <a:xfrm>
              <a:off x="2960" y="13960"/>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Jumlah	: Rp.     </a:t>
              </a:r>
              <a:r>
                <a:rPr kumimoji="0" lang="en-AU" sz="1100" b="1" i="0" u="none" strike="noStrike" cap="none" normalizeH="0" baseline="0" dirty="0" smtClean="0">
                  <a:ln>
                    <a:noFill/>
                  </a:ln>
                  <a:solidFill>
                    <a:srgbClr val="FFFFFF"/>
                  </a:solidFill>
                  <a:effectLst/>
                  <a:latin typeface="Calibri" pitchFamily="34" charset="0"/>
                  <a:cs typeface="Arial" pitchFamily="34" charset="0"/>
                </a:rPr>
                <a:t>	</a:t>
              </a:r>
              <a:r>
                <a:rPr lang="en-US" sz="1100" b="1" dirty="0" smtClean="0">
                  <a:solidFill>
                    <a:srgbClr val="FFFFFF"/>
                  </a:solidFill>
                  <a:latin typeface="Calibri" pitchFamily="34" charset="0"/>
                  <a:cs typeface="Arial" pitchFamily="34" charset="0"/>
                </a:rPr>
                <a:t>10.000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90" name="TextBox 189"/>
          <p:cNvSpPr txBox="1"/>
          <p:nvPr/>
        </p:nvSpPr>
        <p:spPr>
          <a:xfrm>
            <a:off x="355602" y="378097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a:latin typeface="+mj-lt"/>
              </a:rPr>
              <a:t>7</a:t>
            </a:r>
          </a:p>
        </p:txBody>
      </p:sp>
      <p:sp>
        <p:nvSpPr>
          <p:cNvPr id="210" name="Text Box 25"/>
          <p:cNvSpPr txBox="1">
            <a:spLocks noChangeArrowheads="1"/>
          </p:cNvSpPr>
          <p:nvPr/>
        </p:nvSpPr>
        <p:spPr bwMode="auto">
          <a:xfrm>
            <a:off x="991650" y="4097882"/>
            <a:ext cx="3388836" cy="312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000"/>
              </a:spcAft>
            </a:pPr>
            <a:r>
              <a:rPr lang="id-ID" sz="1100" b="1" dirty="0" smtClean="0">
                <a:solidFill>
                  <a:srgbClr val="FFFFFF"/>
                </a:solidFill>
                <a:latin typeface="Calibri" pitchFamily="34" charset="0"/>
                <a:cs typeface="Arial" pitchFamily="34" charset="0"/>
              </a:rPr>
              <a:t>Kode Sandi Bank : 022</a:t>
            </a:r>
            <a:r>
              <a:rPr kumimoji="0" lang="id-ID" sz="1100" b="1" i="0" u="none" strike="noStrike" cap="none" normalizeH="0" baseline="0" dirty="0" smtClean="0">
                <a:ln>
                  <a:noFill/>
                </a:ln>
                <a:solidFill>
                  <a:srgbClr val="FFFFFF"/>
                </a:solidFill>
                <a:effectLst/>
                <a:latin typeface="Calibri" pitchFamily="34" charset="0"/>
                <a:cs typeface="Arial" pitchFamily="34" charset="0"/>
              </a:rPr>
              <a:t>	</a:t>
            </a:r>
            <a:endParaRPr lang="id-ID" sz="1800" b="1" dirty="0" smtClean="0">
              <a:solidFill>
                <a:schemeClr val="tx1"/>
              </a:solidFill>
              <a:latin typeface="Arial" pitchFamily="34" charset="0"/>
              <a:cs typeface="Arial" pitchFamily="34" charset="0"/>
            </a:endParaRPr>
          </a:p>
        </p:txBody>
      </p:sp>
      <p:sp>
        <p:nvSpPr>
          <p:cNvPr id="5" name="TextBox 4"/>
          <p:cNvSpPr txBox="1"/>
          <p:nvPr/>
        </p:nvSpPr>
        <p:spPr>
          <a:xfrm>
            <a:off x="1163048" y="4727041"/>
            <a:ext cx="2646699" cy="464743"/>
          </a:xfrm>
          <a:prstGeom prst="rect">
            <a:avLst/>
          </a:prstGeom>
          <a:noFill/>
        </p:spPr>
        <p:txBody>
          <a:bodyPr wrap="square" rtlCol="0">
            <a:spAutoFit/>
          </a:bodyPr>
          <a:lstStyle/>
          <a:p>
            <a:pPr algn="ctr"/>
            <a:r>
              <a:rPr lang="en-US" sz="1050" b="1" dirty="0" err="1" smtClean="0">
                <a:latin typeface="+mj-lt"/>
              </a:rPr>
              <a:t>Saldo</a:t>
            </a:r>
            <a:r>
              <a:rPr lang="en-US" sz="1050" b="1" dirty="0" smtClean="0">
                <a:latin typeface="+mj-lt"/>
              </a:rPr>
              <a:t> </a:t>
            </a:r>
            <a:r>
              <a:rPr lang="en-US" sz="1050" b="1" dirty="0" err="1" smtClean="0">
                <a:latin typeface="+mj-lt"/>
              </a:rPr>
              <a:t>Anda</a:t>
            </a:r>
            <a:r>
              <a:rPr lang="en-US" sz="1050" b="1" dirty="0" smtClean="0">
                <a:latin typeface="+mj-lt"/>
              </a:rPr>
              <a:t> </a:t>
            </a:r>
            <a:r>
              <a:rPr lang="en-US" sz="1050" b="1" dirty="0" err="1" smtClean="0">
                <a:latin typeface="+mj-lt"/>
              </a:rPr>
              <a:t>akan</a:t>
            </a:r>
            <a:r>
              <a:rPr lang="en-US" sz="1050" b="1" dirty="0" smtClean="0">
                <a:latin typeface="+mj-lt"/>
              </a:rPr>
              <a:t> </a:t>
            </a:r>
            <a:r>
              <a:rPr lang="en-US" sz="1050" b="1" dirty="0" err="1" smtClean="0">
                <a:latin typeface="+mj-lt"/>
              </a:rPr>
              <a:t>Berkurang</a:t>
            </a:r>
            <a:r>
              <a:rPr lang="en-US" sz="1050" b="1" dirty="0" smtClean="0">
                <a:latin typeface="+mj-lt"/>
              </a:rPr>
              <a:t> </a:t>
            </a:r>
            <a:r>
              <a:rPr lang="en-US" sz="1050" b="1" dirty="0" err="1" smtClean="0">
                <a:latin typeface="+mj-lt"/>
              </a:rPr>
              <a:t>dan</a:t>
            </a:r>
            <a:r>
              <a:rPr lang="en-US" sz="1050" b="1" dirty="0" smtClean="0">
                <a:latin typeface="+mj-lt"/>
              </a:rPr>
              <a:t> </a:t>
            </a:r>
          </a:p>
          <a:p>
            <a:pPr algn="ctr"/>
            <a:r>
              <a:rPr lang="en-US" sz="1050" b="1" dirty="0" err="1" smtClean="0">
                <a:latin typeface="+mj-lt"/>
              </a:rPr>
              <a:t>Berpindah</a:t>
            </a:r>
            <a:r>
              <a:rPr lang="en-US" sz="1050" b="1" dirty="0" smtClean="0">
                <a:latin typeface="+mj-lt"/>
              </a:rPr>
              <a:t> </a:t>
            </a:r>
            <a:r>
              <a:rPr lang="en-US" sz="1050" b="1" dirty="0" err="1" smtClean="0">
                <a:latin typeface="+mj-lt"/>
              </a:rPr>
              <a:t>ke</a:t>
            </a:r>
            <a:r>
              <a:rPr lang="en-US" sz="1050" b="1" dirty="0" smtClean="0">
                <a:latin typeface="+mj-lt"/>
              </a:rPr>
              <a:t> </a:t>
            </a:r>
            <a:r>
              <a:rPr lang="en-US" sz="1050" b="1" dirty="0" err="1" smtClean="0">
                <a:latin typeface="+mj-lt"/>
              </a:rPr>
              <a:t>Rekening</a:t>
            </a:r>
            <a:r>
              <a:rPr lang="en-US" sz="1050" b="1" dirty="0" smtClean="0">
                <a:latin typeface="+mj-lt"/>
              </a:rPr>
              <a:t> </a:t>
            </a:r>
            <a:r>
              <a:rPr lang="en-US" sz="1050" b="1" dirty="0" err="1" smtClean="0">
                <a:latin typeface="+mj-lt"/>
              </a:rPr>
              <a:t>Penerima</a:t>
            </a:r>
            <a:endParaRPr lang="en-US" sz="1050" b="1" dirty="0">
              <a:latin typeface="+mj-lt"/>
            </a:endParaRPr>
          </a:p>
        </p:txBody>
      </p:sp>
    </p:spTree>
    <p:extLst>
      <p:ext uri="{BB962C8B-B14F-4D97-AF65-F5344CB8AC3E}">
        <p14:creationId xmlns:p14="http://schemas.microsoft.com/office/powerpoint/2010/main" val="3344167792"/>
      </p:ext>
    </p:extLst>
  </p:cSld>
  <p:clrMapOvr>
    <a:masterClrMapping/>
  </p:clrMapOvr>
  <p:transition advTm="1678">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b="1" smtClean="0"/>
              <a:pPr>
                <a:defRPr/>
              </a:pPr>
              <a:t>11</a:t>
            </a:fld>
            <a:endParaRPr lang="en-US" b="1"/>
          </a:p>
        </p:txBody>
      </p:sp>
      <p:sp>
        <p:nvSpPr>
          <p:cNvPr id="3" name="Title 2"/>
          <p:cNvSpPr>
            <a:spLocks noGrp="1"/>
          </p:cNvSpPr>
          <p:nvPr>
            <p:ph type="title"/>
          </p:nvPr>
        </p:nvSpPr>
        <p:spPr/>
        <p:txBody>
          <a:bodyPr/>
          <a:lstStyle/>
          <a:p>
            <a:r>
              <a:rPr lang="id-ID" sz="2800" dirty="0" smtClean="0"/>
              <a:t>Tahapan Pembayaran – ATM Bersama/Prima</a:t>
            </a:r>
            <a:endParaRPr lang="id-ID" sz="2800" dirty="0"/>
          </a:p>
        </p:txBody>
      </p:sp>
      <p:grpSp>
        <p:nvGrpSpPr>
          <p:cNvPr id="4" name="Group 2"/>
          <p:cNvGrpSpPr>
            <a:grpSpLocks/>
          </p:cNvGrpSpPr>
          <p:nvPr/>
        </p:nvGrpSpPr>
        <p:grpSpPr bwMode="auto">
          <a:xfrm>
            <a:off x="536122" y="711200"/>
            <a:ext cx="4253592" cy="2365829"/>
            <a:chOff x="2115" y="7049"/>
            <a:chExt cx="7875" cy="3990"/>
          </a:xfrm>
        </p:grpSpPr>
        <p:sp>
          <p:nvSpPr>
            <p:cNvPr id="1027" name="Rectangle 3"/>
            <p:cNvSpPr>
              <a:spLocks noChangeArrowheads="1"/>
            </p:cNvSpPr>
            <p:nvPr/>
          </p:nvSpPr>
          <p:spPr bwMode="auto">
            <a:xfrm>
              <a:off x="2115" y="7049"/>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8" name="Rectangle 4"/>
            <p:cNvSpPr>
              <a:spLocks noChangeArrowheads="1"/>
            </p:cNvSpPr>
            <p:nvPr/>
          </p:nvSpPr>
          <p:spPr bwMode="auto">
            <a:xfrm>
              <a:off x="2955" y="7409"/>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9" name="AutoShape 5"/>
            <p:cNvSpPr>
              <a:spLocks noChangeArrowheads="1"/>
            </p:cNvSpPr>
            <p:nvPr/>
          </p:nvSpPr>
          <p:spPr bwMode="auto">
            <a:xfrm>
              <a:off x="235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0" name="AutoShape 6"/>
            <p:cNvSpPr>
              <a:spLocks noChangeArrowheads="1"/>
            </p:cNvSpPr>
            <p:nvPr/>
          </p:nvSpPr>
          <p:spPr bwMode="auto">
            <a:xfrm>
              <a:off x="235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1" name="AutoShape 7"/>
            <p:cNvSpPr>
              <a:spLocks noChangeArrowheads="1"/>
            </p:cNvSpPr>
            <p:nvPr/>
          </p:nvSpPr>
          <p:spPr bwMode="auto">
            <a:xfrm>
              <a:off x="2355" y="998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2" name="AutoShape 8"/>
            <p:cNvSpPr>
              <a:spLocks noChangeArrowheads="1"/>
            </p:cNvSpPr>
            <p:nvPr/>
          </p:nvSpPr>
          <p:spPr bwMode="auto">
            <a:xfrm>
              <a:off x="2355" y="1045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3" name="Text Box 9"/>
            <p:cNvSpPr txBox="1">
              <a:spLocks noChangeArrowheads="1"/>
            </p:cNvSpPr>
            <p:nvPr/>
          </p:nvSpPr>
          <p:spPr bwMode="auto">
            <a:xfrm>
              <a:off x="2955" y="9044"/>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95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2955" y="998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295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95"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649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Informasi Rekening</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649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Transfer Bank Lain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2955" y="7409"/>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2" name="Rectangle 18"/>
            <p:cNvSpPr>
              <a:spLocks noChangeArrowheads="1"/>
            </p:cNvSpPr>
            <p:nvPr/>
          </p:nvSpPr>
          <p:spPr bwMode="auto">
            <a:xfrm>
              <a:off x="2955" y="7743"/>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3" name="AutoShape 19"/>
            <p:cNvSpPr>
              <a:spLocks noChangeArrowheads="1"/>
            </p:cNvSpPr>
            <p:nvPr/>
          </p:nvSpPr>
          <p:spPr bwMode="auto">
            <a:xfrm>
              <a:off x="9360"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4" name="AutoShape 20"/>
            <p:cNvSpPr>
              <a:spLocks noChangeArrowheads="1"/>
            </p:cNvSpPr>
            <p:nvPr/>
          </p:nvSpPr>
          <p:spPr bwMode="auto">
            <a:xfrm>
              <a:off x="9360"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5" name="AutoShape 21" descr="30%"/>
            <p:cNvSpPr>
              <a:spLocks noChangeArrowheads="1"/>
            </p:cNvSpPr>
            <p:nvPr/>
          </p:nvSpPr>
          <p:spPr bwMode="auto">
            <a:xfrm>
              <a:off x="9360" y="9989"/>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6" name="AutoShape 22"/>
            <p:cNvSpPr>
              <a:spLocks noChangeArrowheads="1"/>
            </p:cNvSpPr>
            <p:nvPr/>
          </p:nvSpPr>
          <p:spPr bwMode="auto">
            <a:xfrm>
              <a:off x="9360" y="10454"/>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7" name="Text Box 23"/>
            <p:cNvSpPr txBox="1">
              <a:spLocks noChangeArrowheads="1"/>
            </p:cNvSpPr>
            <p:nvPr/>
          </p:nvSpPr>
          <p:spPr bwMode="auto">
            <a:xfrm>
              <a:off x="6492"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Tarik Tunai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grpSp>
        <p:nvGrpSpPr>
          <p:cNvPr id="6" name="Group 27"/>
          <p:cNvGrpSpPr>
            <a:grpSpLocks/>
          </p:cNvGrpSpPr>
          <p:nvPr/>
        </p:nvGrpSpPr>
        <p:grpSpPr bwMode="auto">
          <a:xfrm>
            <a:off x="533400" y="3599818"/>
            <a:ext cx="4256314" cy="2370592"/>
            <a:chOff x="2115" y="11881"/>
            <a:chExt cx="7875" cy="3990"/>
          </a:xfrm>
        </p:grpSpPr>
        <p:sp>
          <p:nvSpPr>
            <p:cNvPr id="1052"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53"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54"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5"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6"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7"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8"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59"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0"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1"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2"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3"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Proses</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64"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Koreksi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5" name="Text Box 41"/>
            <p:cNvSpPr txBox="1">
              <a:spLocks noChangeArrowheads="1"/>
            </p:cNvSpPr>
            <p:nvPr/>
          </p:nvSpPr>
          <p:spPr bwMode="auto">
            <a:xfrm>
              <a:off x="649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Menu Utama</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6"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67"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68" name="Text Box 44"/>
            <p:cNvSpPr txBox="1">
              <a:spLocks noChangeArrowheads="1"/>
            </p:cNvSpPr>
            <p:nvPr/>
          </p:nvSpPr>
          <p:spPr bwMode="auto">
            <a:xfrm>
              <a:off x="2955" y="1264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Transfer melalui ATM Bersama/Prima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69"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0"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1"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2"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3" name="Text Box 49"/>
            <p:cNvSpPr txBox="1">
              <a:spLocks noChangeArrowheads="1"/>
            </p:cNvSpPr>
            <p:nvPr/>
          </p:nvSpPr>
          <p:spPr bwMode="auto">
            <a:xfrm>
              <a:off x="2955" y="128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Masukkan nominal transfer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74" name="Text Box 50"/>
            <p:cNvSpPr txBox="1">
              <a:spLocks noChangeArrowheads="1"/>
            </p:cNvSpPr>
            <p:nvPr/>
          </p:nvSpPr>
          <p:spPr bwMode="auto">
            <a:xfrm>
              <a:off x="2943" y="1310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0"/>
                </a:spcBef>
              </a:pPr>
              <a:endParaRPr lang="id-ID" sz="1100" b="1" dirty="0" smtClean="0">
                <a:solidFill>
                  <a:schemeClr val="tx1"/>
                </a:solidFill>
                <a:latin typeface="Arial" pitchFamily="34" charset="0"/>
                <a:cs typeface="Arial" pitchFamily="34" charset="0"/>
              </a:endParaRPr>
            </a:p>
          </p:txBody>
        </p:sp>
        <p:sp>
          <p:nvSpPr>
            <p:cNvPr id="1075"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Rp. </a:t>
              </a:r>
              <a:r>
                <a:rPr lang="en-US" sz="1100" b="1" dirty="0" smtClean="0">
                  <a:solidFill>
                    <a:srgbClr val="FFFFFF"/>
                  </a:solidFill>
                  <a:latin typeface="Calibri" pitchFamily="34" charset="0"/>
                  <a:cs typeface="Arial" pitchFamily="34" charset="0"/>
                </a:rPr>
                <a:t>10.000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76"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77"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78"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79"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88" name="TextBox 187"/>
          <p:cNvSpPr txBox="1"/>
          <p:nvPr/>
        </p:nvSpPr>
        <p:spPr>
          <a:xfrm>
            <a:off x="348342" y="84183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1</a:t>
            </a:r>
            <a:endParaRPr lang="id-ID" b="1" dirty="0">
              <a:latin typeface="+mj-lt"/>
            </a:endParaRPr>
          </a:p>
        </p:txBody>
      </p:sp>
      <p:sp>
        <p:nvSpPr>
          <p:cNvPr id="190" name="TextBox 189"/>
          <p:cNvSpPr txBox="1"/>
          <p:nvPr/>
        </p:nvSpPr>
        <p:spPr>
          <a:xfrm>
            <a:off x="355602" y="378097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3</a:t>
            </a:r>
            <a:endParaRPr lang="id-ID" b="1" dirty="0">
              <a:latin typeface="+mj-lt"/>
            </a:endParaRPr>
          </a:p>
        </p:txBody>
      </p:sp>
      <p:cxnSp>
        <p:nvCxnSpPr>
          <p:cNvPr id="193" name="Straight Connector 192"/>
          <p:cNvCxnSpPr/>
          <p:nvPr/>
        </p:nvCxnSpPr>
        <p:spPr>
          <a:xfrm>
            <a:off x="348343" y="3367314"/>
            <a:ext cx="93181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12" name="Group 27"/>
          <p:cNvGrpSpPr>
            <a:grpSpLocks/>
          </p:cNvGrpSpPr>
          <p:nvPr/>
        </p:nvGrpSpPr>
        <p:grpSpPr bwMode="auto">
          <a:xfrm>
            <a:off x="5156200" y="713696"/>
            <a:ext cx="4256314" cy="2370592"/>
            <a:chOff x="2115" y="11881"/>
            <a:chExt cx="7875" cy="3990"/>
          </a:xfrm>
        </p:grpSpPr>
        <p:sp>
          <p:nvSpPr>
            <p:cNvPr id="113"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14"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15"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6"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7"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8"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9"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0"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1"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2"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3"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4"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Proses</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Koreksi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6" name="Text Box 41"/>
            <p:cNvSpPr txBox="1">
              <a:spLocks noChangeArrowheads="1"/>
            </p:cNvSpPr>
            <p:nvPr/>
          </p:nvSpPr>
          <p:spPr bwMode="auto">
            <a:xfrm>
              <a:off x="649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Menu Utama</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28"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30"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1"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2"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3"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4" name="Text Box 49"/>
            <p:cNvSpPr txBox="1">
              <a:spLocks noChangeArrowheads="1"/>
            </p:cNvSpPr>
            <p:nvPr/>
          </p:nvSpPr>
          <p:spPr bwMode="auto">
            <a:xfrm>
              <a:off x="2955" y="128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Masukkan kode</a:t>
              </a:r>
              <a:r>
                <a:rPr kumimoji="0" lang="id-ID" sz="1100" b="1" i="0" u="none" strike="noStrike" cap="none" normalizeH="0" dirty="0" smtClean="0">
                  <a:ln>
                    <a:noFill/>
                  </a:ln>
                  <a:solidFill>
                    <a:srgbClr val="FFFFFF"/>
                  </a:solidFill>
                  <a:effectLst/>
                  <a:latin typeface="Calibri" pitchFamily="34" charset="0"/>
                  <a:cs typeface="Arial" pitchFamily="34" charset="0"/>
                </a:rPr>
                <a:t> bank &amp; no rekening tujuan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ct val="0"/>
                </a:spcBef>
                <a:spcAft>
                  <a:spcPts val="1000"/>
                </a:spcAft>
              </a:pPr>
              <a:r>
                <a:rPr lang="id-ID" sz="1100" b="1" dirty="0" smtClean="0">
                  <a:solidFill>
                    <a:srgbClr val="FFFFFF"/>
                  </a:solidFill>
                  <a:latin typeface="Calibri" pitchFamily="34" charset="0"/>
                  <a:cs typeface="Arial" pitchFamily="34" charset="0"/>
                </a:rPr>
                <a:t>022</a:t>
              </a:r>
              <a:r>
                <a:rPr lang="en-AU" sz="1100" b="1" dirty="0" smtClean="0">
                  <a:solidFill>
                    <a:srgbClr val="FFFFFF"/>
                  </a:solidFill>
                  <a:latin typeface="Calibri" pitchFamily="34" charset="0"/>
                  <a:cs typeface="Arial" pitchFamily="34" charset="0"/>
                </a:rPr>
                <a:t>5949123456789101</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7"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8"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9"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40"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89" name="TextBox 188"/>
          <p:cNvSpPr txBox="1"/>
          <p:nvPr/>
        </p:nvSpPr>
        <p:spPr>
          <a:xfrm>
            <a:off x="4956627" y="84909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2</a:t>
            </a:r>
            <a:endParaRPr lang="id-ID" b="1" dirty="0">
              <a:latin typeface="+mj-lt"/>
            </a:endParaRPr>
          </a:p>
        </p:txBody>
      </p:sp>
      <p:sp>
        <p:nvSpPr>
          <p:cNvPr id="141" name="Text Box 39"/>
          <p:cNvSpPr txBox="1">
            <a:spLocks noChangeArrowheads="1"/>
          </p:cNvSpPr>
          <p:nvPr/>
        </p:nvSpPr>
        <p:spPr bwMode="auto">
          <a:xfrm>
            <a:off x="7530781" y="1930184"/>
            <a:ext cx="1475522"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Informasi Kode Bank</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49"/>
          <p:cNvSpPr txBox="1">
            <a:spLocks noChangeArrowheads="1"/>
          </p:cNvSpPr>
          <p:nvPr/>
        </p:nvSpPr>
        <p:spPr bwMode="auto">
          <a:xfrm>
            <a:off x="5617467" y="1178522"/>
            <a:ext cx="3388837"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Transfer melalui ATM Bersama/Prima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3" name="Group 27"/>
          <p:cNvGrpSpPr>
            <a:grpSpLocks/>
          </p:cNvGrpSpPr>
          <p:nvPr/>
        </p:nvGrpSpPr>
        <p:grpSpPr bwMode="auto">
          <a:xfrm>
            <a:off x="5185228" y="3616555"/>
            <a:ext cx="4256314" cy="2370592"/>
            <a:chOff x="2115" y="11881"/>
            <a:chExt cx="7875" cy="3990"/>
          </a:xfrm>
        </p:grpSpPr>
        <p:sp>
          <p:nvSpPr>
            <p:cNvPr id="144"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45"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46"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47"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48"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49"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50"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1"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2"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3"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4"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5"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Proses</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56"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Koreksi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7" name="Text Box 41"/>
            <p:cNvSpPr txBox="1">
              <a:spLocks noChangeArrowheads="1"/>
            </p:cNvSpPr>
            <p:nvPr/>
          </p:nvSpPr>
          <p:spPr bwMode="auto">
            <a:xfrm>
              <a:off x="649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Menu Utama</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8"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59"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1" name="Text Box 44"/>
            <p:cNvSpPr txBox="1">
              <a:spLocks noChangeArrowheads="1"/>
            </p:cNvSpPr>
            <p:nvPr/>
          </p:nvSpPr>
          <p:spPr bwMode="auto">
            <a:xfrm>
              <a:off x="2955" y="1264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Transfer melalui ATM Bersama/Prima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2"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2"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4"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5"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6" name="Text Box 49"/>
            <p:cNvSpPr txBox="1">
              <a:spLocks noChangeArrowheads="1"/>
            </p:cNvSpPr>
            <p:nvPr/>
          </p:nvSpPr>
          <p:spPr bwMode="auto">
            <a:xfrm>
              <a:off x="2955" y="128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Masukkan nomor referensi</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97" name="Text Box 50"/>
            <p:cNvSpPr txBox="1">
              <a:spLocks noChangeArrowheads="1"/>
            </p:cNvSpPr>
            <p:nvPr/>
          </p:nvSpPr>
          <p:spPr bwMode="auto">
            <a:xfrm>
              <a:off x="2943" y="1310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0"/>
                </a:spcBef>
              </a:pPr>
              <a:endParaRPr lang="id-ID" sz="1100" b="1" dirty="0" smtClean="0">
                <a:solidFill>
                  <a:schemeClr val="tx1"/>
                </a:solidFill>
                <a:latin typeface="Arial" pitchFamily="34" charset="0"/>
                <a:cs typeface="Arial" pitchFamily="34" charset="0"/>
              </a:endParaRPr>
            </a:p>
          </p:txBody>
        </p:sp>
        <p:sp>
          <p:nvSpPr>
            <p:cNvPr id="198"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____________________________</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99"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0"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1"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2"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91" name="TextBox 190"/>
          <p:cNvSpPr txBox="1"/>
          <p:nvPr/>
        </p:nvSpPr>
        <p:spPr>
          <a:xfrm>
            <a:off x="4949373" y="378823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4</a:t>
            </a:r>
            <a:endParaRPr lang="id-ID" b="1" dirty="0">
              <a:latin typeface="+mj-lt"/>
            </a:endParaRPr>
          </a:p>
        </p:txBody>
      </p:sp>
      <p:sp>
        <p:nvSpPr>
          <p:cNvPr id="129" name="Text Box 16"/>
          <p:cNvSpPr txBox="1">
            <a:spLocks noChangeArrowheads="1"/>
          </p:cNvSpPr>
          <p:nvPr/>
        </p:nvSpPr>
        <p:spPr bwMode="auto">
          <a:xfrm>
            <a:off x="2844260" y="2423382"/>
            <a:ext cx="1474579" cy="3112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err="1" smtClean="0">
                <a:solidFill>
                  <a:srgbClr val="FFFFFF"/>
                </a:solidFill>
                <a:latin typeface="Calibri" pitchFamily="34" charset="0"/>
                <a:cs typeface="Arial" pitchFamily="34" charset="0"/>
              </a:rPr>
              <a:t>Pemindahbukuan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797309"/>
      </p:ext>
    </p:extLst>
  </p:cSld>
  <p:clrMapOvr>
    <a:masterClrMapping/>
  </p:clrMapOvr>
  <p:transition advTm="2463">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b="1" smtClean="0"/>
              <a:pPr>
                <a:defRPr/>
              </a:pPr>
              <a:t>12</a:t>
            </a:fld>
            <a:endParaRPr lang="en-US" b="1"/>
          </a:p>
        </p:txBody>
      </p:sp>
      <p:sp>
        <p:nvSpPr>
          <p:cNvPr id="3" name="Title 2"/>
          <p:cNvSpPr>
            <a:spLocks noGrp="1"/>
          </p:cNvSpPr>
          <p:nvPr>
            <p:ph type="title"/>
          </p:nvPr>
        </p:nvSpPr>
        <p:spPr/>
        <p:txBody>
          <a:bodyPr/>
          <a:lstStyle/>
          <a:p>
            <a:r>
              <a:rPr lang="id-ID" sz="1800" dirty="0" smtClean="0"/>
              <a:t>Tahapan Pembayaran – ATM Bersama/Prima (Lanjutan)</a:t>
            </a:r>
            <a:endParaRPr lang="id-ID" sz="1800" dirty="0"/>
          </a:p>
        </p:txBody>
      </p:sp>
      <p:grpSp>
        <p:nvGrpSpPr>
          <p:cNvPr id="4" name="Group 27"/>
          <p:cNvGrpSpPr>
            <a:grpSpLocks/>
          </p:cNvGrpSpPr>
          <p:nvPr/>
        </p:nvGrpSpPr>
        <p:grpSpPr bwMode="auto">
          <a:xfrm>
            <a:off x="540657" y="711276"/>
            <a:ext cx="4256314" cy="2370592"/>
            <a:chOff x="2115" y="11881"/>
            <a:chExt cx="7875" cy="3990"/>
          </a:xfrm>
        </p:grpSpPr>
        <p:sp>
          <p:nvSpPr>
            <p:cNvPr id="160"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61"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62"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63"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64"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65"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66"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67"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68"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69"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0"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1"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Tabungan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2"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Giro</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3" name="Text Box 41"/>
            <p:cNvSpPr txBox="1">
              <a:spLocks noChangeArrowheads="1"/>
            </p:cNvSpPr>
            <p:nvPr/>
          </p:nvSpPr>
          <p:spPr bwMode="auto">
            <a:xfrm>
              <a:off x="649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Kartu</a:t>
              </a:r>
              <a:r>
                <a:rPr kumimoji="0" lang="id-ID" sz="1100" b="1" i="0" u="none" strike="noStrike" cap="none" normalizeH="0" dirty="0" smtClean="0">
                  <a:ln>
                    <a:noFill/>
                  </a:ln>
                  <a:solidFill>
                    <a:srgbClr val="FFFFFF"/>
                  </a:solidFill>
                  <a:effectLst/>
                  <a:latin typeface="Calibri" pitchFamily="34" charset="0"/>
                  <a:cs typeface="Arial" pitchFamily="34" charset="0"/>
                </a:rPr>
                <a:t> Kredit</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4"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75"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76" name="Text Box 44"/>
            <p:cNvSpPr txBox="1">
              <a:spLocks noChangeArrowheads="1"/>
            </p:cNvSpPr>
            <p:nvPr/>
          </p:nvSpPr>
          <p:spPr bwMode="auto">
            <a:xfrm>
              <a:off x="2955" y="1264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Pilih sumber rekening</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7"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8"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9"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0"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3"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___________________________</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4"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85"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86"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87"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grpSp>
        <p:nvGrpSpPr>
          <p:cNvPr id="5" name="Group 2"/>
          <p:cNvGrpSpPr>
            <a:grpSpLocks/>
          </p:cNvGrpSpPr>
          <p:nvPr/>
        </p:nvGrpSpPr>
        <p:grpSpPr bwMode="auto">
          <a:xfrm>
            <a:off x="5148943" y="714448"/>
            <a:ext cx="4256313" cy="2374673"/>
            <a:chOff x="2115" y="12104"/>
            <a:chExt cx="7875" cy="3990"/>
          </a:xfrm>
        </p:grpSpPr>
        <p:sp>
          <p:nvSpPr>
            <p:cNvPr id="2051" name="Rectangle 3"/>
            <p:cNvSpPr>
              <a:spLocks noChangeArrowheads="1"/>
            </p:cNvSpPr>
            <p:nvPr/>
          </p:nvSpPr>
          <p:spPr bwMode="auto">
            <a:xfrm>
              <a:off x="2115" y="12104"/>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2052" name="Rectangle 4"/>
            <p:cNvSpPr>
              <a:spLocks noChangeArrowheads="1"/>
            </p:cNvSpPr>
            <p:nvPr/>
          </p:nvSpPr>
          <p:spPr bwMode="auto">
            <a:xfrm>
              <a:off x="2955" y="12464"/>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2053" name="AutoShape 5"/>
            <p:cNvSpPr>
              <a:spLocks noChangeArrowheads="1"/>
            </p:cNvSpPr>
            <p:nvPr/>
          </p:nvSpPr>
          <p:spPr bwMode="auto">
            <a:xfrm>
              <a:off x="2355" y="1411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54" name="AutoShape 6"/>
            <p:cNvSpPr>
              <a:spLocks noChangeArrowheads="1"/>
            </p:cNvSpPr>
            <p:nvPr/>
          </p:nvSpPr>
          <p:spPr bwMode="auto">
            <a:xfrm>
              <a:off x="2355" y="1457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55" name="AutoShape 7"/>
            <p:cNvSpPr>
              <a:spLocks noChangeArrowheads="1"/>
            </p:cNvSpPr>
            <p:nvPr/>
          </p:nvSpPr>
          <p:spPr bwMode="auto">
            <a:xfrm>
              <a:off x="2355" y="1504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56" name="AutoShape 8"/>
            <p:cNvSpPr>
              <a:spLocks noChangeArrowheads="1"/>
            </p:cNvSpPr>
            <p:nvPr/>
          </p:nvSpPr>
          <p:spPr bwMode="auto">
            <a:xfrm>
              <a:off x="2355" y="1550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57" name="Text Box 9"/>
            <p:cNvSpPr txBox="1">
              <a:spLocks noChangeArrowheads="1"/>
            </p:cNvSpPr>
            <p:nvPr/>
          </p:nvSpPr>
          <p:spPr bwMode="auto">
            <a:xfrm>
              <a:off x="2955" y="14099"/>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58" name="Text Box 10"/>
            <p:cNvSpPr txBox="1">
              <a:spLocks noChangeArrowheads="1"/>
            </p:cNvSpPr>
            <p:nvPr/>
          </p:nvSpPr>
          <p:spPr bwMode="auto">
            <a:xfrm>
              <a:off x="2955" y="1457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59" name="Text Box 11"/>
            <p:cNvSpPr txBox="1">
              <a:spLocks noChangeArrowheads="1"/>
            </p:cNvSpPr>
            <p:nvPr/>
          </p:nvSpPr>
          <p:spPr bwMode="auto">
            <a:xfrm>
              <a:off x="2955" y="1504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60" name="Text Box 12"/>
            <p:cNvSpPr txBox="1">
              <a:spLocks noChangeArrowheads="1"/>
            </p:cNvSpPr>
            <p:nvPr/>
          </p:nvSpPr>
          <p:spPr bwMode="auto">
            <a:xfrm>
              <a:off x="2955" y="1546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61" name="Text Box 13"/>
            <p:cNvSpPr txBox="1">
              <a:spLocks noChangeArrowheads="1"/>
            </p:cNvSpPr>
            <p:nvPr/>
          </p:nvSpPr>
          <p:spPr bwMode="auto">
            <a:xfrm>
              <a:off x="6495" y="1411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62" name="Text Box 14"/>
            <p:cNvSpPr txBox="1">
              <a:spLocks noChangeArrowheads="1"/>
            </p:cNvSpPr>
            <p:nvPr/>
          </p:nvSpPr>
          <p:spPr bwMode="auto">
            <a:xfrm>
              <a:off x="6495" y="15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Proses</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63" name="Text Box 15"/>
            <p:cNvSpPr txBox="1">
              <a:spLocks noChangeArrowheads="1"/>
            </p:cNvSpPr>
            <p:nvPr/>
          </p:nvSpPr>
          <p:spPr bwMode="auto">
            <a:xfrm>
              <a:off x="6495" y="1546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Batal</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64" name="Rectangle 16"/>
            <p:cNvSpPr>
              <a:spLocks noChangeArrowheads="1"/>
            </p:cNvSpPr>
            <p:nvPr/>
          </p:nvSpPr>
          <p:spPr bwMode="auto">
            <a:xfrm>
              <a:off x="2955" y="12464"/>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2065" name="Rectangle 17"/>
            <p:cNvSpPr>
              <a:spLocks noChangeArrowheads="1"/>
            </p:cNvSpPr>
            <p:nvPr/>
          </p:nvSpPr>
          <p:spPr bwMode="auto">
            <a:xfrm>
              <a:off x="2955" y="12798"/>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2066" name="Text Box 18"/>
            <p:cNvSpPr txBox="1">
              <a:spLocks noChangeArrowheads="1"/>
            </p:cNvSpPr>
            <p:nvPr/>
          </p:nvSpPr>
          <p:spPr bwMode="auto">
            <a:xfrm>
              <a:off x="2955" y="1286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Transfer ATM Bersama/Prima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67" name="AutoShape 19"/>
            <p:cNvSpPr>
              <a:spLocks noChangeArrowheads="1"/>
            </p:cNvSpPr>
            <p:nvPr/>
          </p:nvSpPr>
          <p:spPr bwMode="auto">
            <a:xfrm>
              <a:off x="9360" y="1411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68" name="AutoShape 20"/>
            <p:cNvSpPr>
              <a:spLocks noChangeArrowheads="1"/>
            </p:cNvSpPr>
            <p:nvPr/>
          </p:nvSpPr>
          <p:spPr bwMode="auto">
            <a:xfrm>
              <a:off x="9360" y="1457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69" name="AutoShape 21" descr="30%"/>
            <p:cNvSpPr>
              <a:spLocks noChangeArrowheads="1"/>
            </p:cNvSpPr>
            <p:nvPr/>
          </p:nvSpPr>
          <p:spPr bwMode="auto">
            <a:xfrm>
              <a:off x="9360" y="15044"/>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70" name="AutoShape 22"/>
            <p:cNvSpPr>
              <a:spLocks noChangeArrowheads="1"/>
            </p:cNvSpPr>
            <p:nvPr/>
          </p:nvSpPr>
          <p:spPr bwMode="auto">
            <a:xfrm>
              <a:off x="9360" y="1550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71" name="Text Box 23"/>
            <p:cNvSpPr txBox="1">
              <a:spLocks noChangeArrowheads="1"/>
            </p:cNvSpPr>
            <p:nvPr/>
          </p:nvSpPr>
          <p:spPr bwMode="auto">
            <a:xfrm>
              <a:off x="2970" y="13694"/>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72" name="Text Box 24"/>
            <p:cNvSpPr txBox="1">
              <a:spLocks noChangeArrowheads="1"/>
            </p:cNvSpPr>
            <p:nvPr/>
          </p:nvSpPr>
          <p:spPr bwMode="auto">
            <a:xfrm>
              <a:off x="2970" y="13934"/>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Bank Tujuan	: CIMB</a:t>
              </a:r>
              <a:r>
                <a:rPr kumimoji="0" lang="id-ID" sz="1100" b="1" i="0" u="none" strike="noStrike" cap="none" normalizeH="0" dirty="0" smtClean="0">
                  <a:ln>
                    <a:noFill/>
                  </a:ln>
                  <a:solidFill>
                    <a:srgbClr val="FFFFFF"/>
                  </a:solidFill>
                  <a:effectLst/>
                  <a:latin typeface="Calibri" pitchFamily="34" charset="0"/>
                  <a:cs typeface="Arial" pitchFamily="34" charset="0"/>
                </a:rPr>
                <a:t> Niaga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73" name="Text Box 25"/>
            <p:cNvSpPr txBox="1">
              <a:spLocks noChangeArrowheads="1"/>
            </p:cNvSpPr>
            <p:nvPr/>
          </p:nvSpPr>
          <p:spPr bwMode="auto">
            <a:xfrm>
              <a:off x="2970" y="1415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Bef>
                  <a:spcPct val="0"/>
                </a:spcBef>
                <a:spcAft>
                  <a:spcPts val="1000"/>
                </a:spcAft>
              </a:pPr>
              <a:r>
                <a:rPr kumimoji="0" lang="id-ID" sz="1100" b="1" i="0" u="none" strike="noStrike" cap="none" normalizeH="0" baseline="0" dirty="0" smtClean="0">
                  <a:ln>
                    <a:noFill/>
                  </a:ln>
                  <a:solidFill>
                    <a:srgbClr val="FFFFFF"/>
                  </a:solidFill>
                  <a:effectLst/>
                  <a:latin typeface="Calibri" pitchFamily="34" charset="0"/>
                  <a:cs typeface="Arial" pitchFamily="34" charset="0"/>
                </a:rPr>
                <a:t>Rekening Tuju	: </a:t>
              </a:r>
              <a:r>
                <a:rPr lang="en-AU" sz="1100" b="1" dirty="0">
                  <a:solidFill>
                    <a:srgbClr val="FFFFFF"/>
                  </a:solidFill>
                  <a:latin typeface="Calibri" pitchFamily="34" charset="0"/>
                  <a:cs typeface="Arial" pitchFamily="34" charset="0"/>
                </a:rPr>
                <a:t>5949123456789101</a:t>
              </a:r>
              <a:endParaRPr lang="id-ID" sz="1800" b="1" dirty="0" smtClean="0">
                <a:solidFill>
                  <a:schemeClr val="tx1"/>
                </a:solidFill>
                <a:latin typeface="Arial" pitchFamily="34" charset="0"/>
                <a:cs typeface="Arial" pitchFamily="34" charset="0"/>
              </a:endParaRPr>
            </a:p>
          </p:txBody>
        </p:sp>
        <p:sp>
          <p:nvSpPr>
            <p:cNvPr id="2074" name="Text Box 26"/>
            <p:cNvSpPr txBox="1">
              <a:spLocks noChangeArrowheads="1"/>
            </p:cNvSpPr>
            <p:nvPr/>
          </p:nvSpPr>
          <p:spPr bwMode="auto">
            <a:xfrm>
              <a:off x="2970" y="14384"/>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0"/>
                </a:spcBef>
                <a:spcAft>
                  <a:spcPts val="1000"/>
                </a:spcAft>
              </a:pPr>
              <a:r>
                <a:rPr kumimoji="0" lang="id-ID" sz="1100" b="1" i="0" u="none" strike="noStrike" cap="none" normalizeH="0" baseline="0" dirty="0" smtClean="0">
                  <a:ln>
                    <a:noFill/>
                  </a:ln>
                  <a:solidFill>
                    <a:srgbClr val="FFFFFF"/>
                  </a:solidFill>
                  <a:effectLst/>
                  <a:latin typeface="Calibri" pitchFamily="34" charset="0"/>
                  <a:cs typeface="Arial" pitchFamily="34" charset="0"/>
                </a:rPr>
                <a:t>Nama Tujuan	: </a:t>
              </a:r>
              <a:r>
                <a:rPr lang="en-AU" sz="1100" b="1" dirty="0">
                  <a:solidFill>
                    <a:srgbClr val="FFFFFF"/>
                  </a:solidFill>
                  <a:latin typeface="Calibri" pitchFamily="34" charset="0"/>
                  <a:cs typeface="Arial" pitchFamily="34" charset="0"/>
                </a:rPr>
                <a:t>UM PENDF. MHS BARU</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75" name="Text Box 27"/>
            <p:cNvSpPr txBox="1">
              <a:spLocks noChangeArrowheads="1"/>
            </p:cNvSpPr>
            <p:nvPr/>
          </p:nvSpPr>
          <p:spPr bwMode="auto">
            <a:xfrm>
              <a:off x="2983" y="14594"/>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Jumlah	: Rp.     </a:t>
              </a:r>
              <a:r>
                <a:rPr kumimoji="0" lang="en-AU" sz="1100" b="1" i="0" u="none" strike="noStrike" cap="none" normalizeH="0" baseline="0" dirty="0" smtClean="0">
                  <a:ln>
                    <a:noFill/>
                  </a:ln>
                  <a:solidFill>
                    <a:srgbClr val="FFFFFF"/>
                  </a:solidFill>
                  <a:effectLst/>
                  <a:latin typeface="Calibri" pitchFamily="34" charset="0"/>
                  <a:cs typeface="Arial" pitchFamily="34" charset="0"/>
                </a:rPr>
                <a:t>	</a:t>
              </a:r>
              <a:r>
                <a:rPr lang="en-US" sz="1100" b="1" dirty="0" smtClean="0">
                  <a:solidFill>
                    <a:srgbClr val="FFFFFF"/>
                  </a:solidFill>
                  <a:latin typeface="Calibri" pitchFamily="34" charset="0"/>
                  <a:cs typeface="Arial" pitchFamily="34" charset="0"/>
                </a:rPr>
                <a:t>10.000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76" name="Text Box 28"/>
            <p:cNvSpPr txBox="1">
              <a:spLocks noChangeArrowheads="1"/>
            </p:cNvSpPr>
            <p:nvPr/>
          </p:nvSpPr>
          <p:spPr bwMode="auto">
            <a:xfrm>
              <a:off x="2983" y="14804"/>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Ref. No	:</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34" name="TextBox 133"/>
          <p:cNvSpPr txBox="1"/>
          <p:nvPr/>
        </p:nvSpPr>
        <p:spPr>
          <a:xfrm>
            <a:off x="326573" y="87569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5</a:t>
            </a:r>
            <a:endParaRPr lang="id-ID" b="1" dirty="0">
              <a:latin typeface="+mj-lt"/>
            </a:endParaRPr>
          </a:p>
        </p:txBody>
      </p:sp>
      <p:sp>
        <p:nvSpPr>
          <p:cNvPr id="135" name="TextBox 134"/>
          <p:cNvSpPr txBox="1"/>
          <p:nvPr/>
        </p:nvSpPr>
        <p:spPr>
          <a:xfrm>
            <a:off x="4949372" y="88295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6</a:t>
            </a:r>
            <a:endParaRPr lang="id-ID" b="1" dirty="0">
              <a:latin typeface="+mj-lt"/>
            </a:endParaRPr>
          </a:p>
        </p:txBody>
      </p:sp>
      <p:sp>
        <p:nvSpPr>
          <p:cNvPr id="60" name="Rectangle 59"/>
          <p:cNvSpPr/>
          <p:nvPr/>
        </p:nvSpPr>
        <p:spPr>
          <a:xfrm>
            <a:off x="3079893" y="4879840"/>
            <a:ext cx="4183068" cy="276999"/>
          </a:xfrm>
          <a:prstGeom prst="rect">
            <a:avLst/>
          </a:prstGeom>
        </p:spPr>
        <p:txBody>
          <a:bodyPr wrap="none">
            <a:spAutoFit/>
          </a:bodyPr>
          <a:lstStyle/>
          <a:p>
            <a:pPr algn="r"/>
            <a:r>
              <a:rPr lang="id-ID" b="1" dirty="0" smtClean="0">
                <a:solidFill>
                  <a:srgbClr val="C00000"/>
                </a:solidFill>
                <a:latin typeface="Calibri" pitchFamily="34" charset="0"/>
                <a:cs typeface="Arial" pitchFamily="34" charset="0"/>
              </a:rPr>
              <a:t>Pembebanan biaya sesuai dengan kebijakan Bank pemilik ATM</a:t>
            </a:r>
            <a:endParaRPr lang="id-ID" b="1" dirty="0">
              <a:solidFill>
                <a:srgbClr val="C00000"/>
              </a:solidFill>
            </a:endParaRPr>
          </a:p>
        </p:txBody>
      </p:sp>
    </p:spTree>
  </p:cSld>
  <p:clrMapOvr>
    <a:masterClrMapping/>
  </p:clrMapOvr>
  <p:transition advTm="2384">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smtClean="0"/>
              <a:pPr>
                <a:defRPr/>
              </a:pPr>
              <a:t>13</a:t>
            </a:fld>
            <a:endParaRPr lang="en-US"/>
          </a:p>
        </p:txBody>
      </p:sp>
      <p:sp>
        <p:nvSpPr>
          <p:cNvPr id="3" name="Title 2"/>
          <p:cNvSpPr>
            <a:spLocks noGrp="1"/>
          </p:cNvSpPr>
          <p:nvPr>
            <p:ph type="title"/>
          </p:nvPr>
        </p:nvSpPr>
        <p:spPr/>
        <p:txBody>
          <a:bodyPr/>
          <a:lstStyle/>
          <a:p>
            <a:endParaRPr lang="id-ID"/>
          </a:p>
        </p:txBody>
      </p:sp>
      <p:pic>
        <p:nvPicPr>
          <p:cNvPr id="4" name="Picture 5" descr="http://groomsadvice.com/wp-content/uploads/2010/09/bigstock_Sign_-_Thank_You_1000495.jpg"/>
          <p:cNvPicPr>
            <a:picLocks noChangeAspect="1" noChangeArrowheads="1"/>
          </p:cNvPicPr>
          <p:nvPr/>
        </p:nvPicPr>
        <p:blipFill>
          <a:blip r:embed="rId2" cstate="print"/>
          <a:srcRect/>
          <a:stretch>
            <a:fillRect/>
          </a:stretch>
        </p:blipFill>
        <p:spPr bwMode="auto">
          <a:xfrm>
            <a:off x="0" y="0"/>
            <a:ext cx="9906000" cy="6858000"/>
          </a:xfrm>
          <a:prstGeom prst="rect">
            <a:avLst/>
          </a:prstGeom>
          <a:noFill/>
        </p:spPr>
      </p:pic>
      <p:grpSp>
        <p:nvGrpSpPr>
          <p:cNvPr id="5" name="Group 4"/>
          <p:cNvGrpSpPr/>
          <p:nvPr/>
        </p:nvGrpSpPr>
        <p:grpSpPr>
          <a:xfrm>
            <a:off x="5529264" y="5114926"/>
            <a:ext cx="3900488" cy="1528762"/>
            <a:chOff x="5529264" y="5114926"/>
            <a:chExt cx="3900488" cy="1528762"/>
          </a:xfrm>
        </p:grpSpPr>
        <p:grpSp>
          <p:nvGrpSpPr>
            <p:cNvPr id="6" name="Group 5"/>
            <p:cNvGrpSpPr/>
            <p:nvPr/>
          </p:nvGrpSpPr>
          <p:grpSpPr>
            <a:xfrm>
              <a:off x="5529264" y="5114926"/>
              <a:ext cx="3900488" cy="1528762"/>
              <a:chOff x="7510462" y="3163604"/>
              <a:chExt cx="1533526" cy="796829"/>
            </a:xfrm>
          </p:grpSpPr>
          <p:sp>
            <p:nvSpPr>
              <p:cNvPr id="8" name="TextBox 2"/>
              <p:cNvSpPr txBox="1"/>
              <p:nvPr/>
            </p:nvSpPr>
            <p:spPr>
              <a:xfrm>
                <a:off x="7515225" y="3457575"/>
                <a:ext cx="1528763" cy="502858"/>
              </a:xfrm>
              <a:prstGeom prst="rect">
                <a:avLst/>
              </a:prstGeom>
              <a:noFill/>
              <a:ln>
                <a:solidFill>
                  <a:srgbClr val="990000"/>
                </a:solidFill>
              </a:ln>
            </p:spPr>
            <p:txBody>
              <a:bodyPr wrap="square" tIns="0" bIns="91440" rtlCol="0" anchor="b">
                <a:noAutofit/>
              </a:bodyPr>
              <a:lstStyle/>
              <a:p>
                <a:r>
                  <a:rPr lang="id-ID" sz="6000" dirty="0" smtClean="0">
                    <a:solidFill>
                      <a:srgbClr val="990000"/>
                    </a:solidFill>
                    <a:latin typeface="Century Gothic" pitchFamily="34" charset="0"/>
                  </a:rPr>
                  <a:t>      14042</a:t>
                </a:r>
                <a:endParaRPr lang="id-ID" sz="6000" dirty="0">
                  <a:solidFill>
                    <a:srgbClr val="990000"/>
                  </a:solidFill>
                  <a:latin typeface="Century Gothic" pitchFamily="34" charset="0"/>
                </a:endParaRPr>
              </a:p>
            </p:txBody>
          </p:sp>
          <p:sp>
            <p:nvSpPr>
              <p:cNvPr id="9" name="TextBox 8"/>
              <p:cNvSpPr txBox="1"/>
              <p:nvPr/>
            </p:nvSpPr>
            <p:spPr>
              <a:xfrm>
                <a:off x="7510462" y="3163604"/>
                <a:ext cx="1533526" cy="308260"/>
              </a:xfrm>
              <a:prstGeom prst="rect">
                <a:avLst/>
              </a:prstGeom>
              <a:solidFill>
                <a:srgbClr val="990000"/>
              </a:solidFill>
              <a:ln>
                <a:solidFill>
                  <a:srgbClr val="990000"/>
                </a:solidFill>
              </a:ln>
            </p:spPr>
            <p:txBody>
              <a:bodyPr wrap="none" rtlCol="0" anchor="ctr">
                <a:noAutofit/>
              </a:bodyPr>
              <a:lstStyle/>
              <a:p>
                <a:pPr algn="ctr"/>
                <a:r>
                  <a:rPr lang="id-ID" sz="3600" dirty="0" smtClean="0">
                    <a:latin typeface="Century Gothic" pitchFamily="34" charset="0"/>
                  </a:rPr>
                  <a:t>Call Support</a:t>
                </a:r>
                <a:endParaRPr lang="id-ID" sz="3600" dirty="0">
                  <a:latin typeface="Century Gothic" pitchFamily="34" charset="0"/>
                </a:endParaRPr>
              </a:p>
            </p:txBody>
          </p:sp>
        </p:grpSp>
        <p:pic>
          <p:nvPicPr>
            <p:cNvPr id="7" name="Picture 6" descr="CIMB Niaga.jpg"/>
            <p:cNvPicPr>
              <a:picLocks noChangeAspect="1"/>
            </p:cNvPicPr>
            <p:nvPr/>
          </p:nvPicPr>
          <p:blipFill>
            <a:blip r:embed="rId3" cstate="print"/>
            <a:srcRect r="85192"/>
            <a:stretch>
              <a:fillRect/>
            </a:stretch>
          </p:blipFill>
          <p:spPr>
            <a:xfrm>
              <a:off x="5948365" y="5767386"/>
              <a:ext cx="809625" cy="838200"/>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slow" p14:dur="2000" advTm="2703"/>
    </mc:Choice>
    <mc:Fallback xmlns="">
      <p:transition xmlns:p14="http://schemas.microsoft.com/office/powerpoint/2010/main" spd="slow" advTm="270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95031" y="1969062"/>
            <a:ext cx="9067583" cy="1029634"/>
          </a:xfrm>
        </p:spPr>
        <p:txBody>
          <a:bodyPr>
            <a:noAutofit/>
          </a:bodyPr>
          <a:lstStyle/>
          <a:p>
            <a:r>
              <a:rPr lang="id-ID" sz="3600" dirty="0" smtClean="0">
                <a:latin typeface="Century Gothic" pitchFamily="34" charset="0"/>
              </a:rPr>
              <a:t>Virtual Account</a:t>
            </a:r>
            <a:br>
              <a:rPr lang="id-ID" sz="3600" dirty="0" smtClean="0">
                <a:latin typeface="Century Gothic" pitchFamily="34" charset="0"/>
              </a:rPr>
            </a:br>
            <a:r>
              <a:rPr lang="id-ID" sz="3600" dirty="0" smtClean="0">
                <a:latin typeface="Century Gothic" pitchFamily="34" charset="0"/>
              </a:rPr>
              <a:t>Pembayaran Tagihan </a:t>
            </a:r>
            <a:r>
              <a:rPr lang="en-US" sz="3600" dirty="0" err="1" smtClean="0">
                <a:latin typeface="Century Gothic" pitchFamily="34" charset="0"/>
              </a:rPr>
              <a:t>Penghuni</a:t>
            </a:r>
            <a:endParaRPr lang="id-ID" sz="3600" dirty="0">
              <a:latin typeface="Century Gothic" pitchFamily="34" charset="0"/>
            </a:endParaRPr>
          </a:p>
        </p:txBody>
      </p:sp>
      <p:sp>
        <p:nvSpPr>
          <p:cNvPr id="7" name="Rectangle 6"/>
          <p:cNvSpPr/>
          <p:nvPr/>
        </p:nvSpPr>
        <p:spPr>
          <a:xfrm>
            <a:off x="2242442" y="6196991"/>
            <a:ext cx="7258049" cy="707886"/>
          </a:xfrm>
          <a:prstGeom prst="rect">
            <a:avLst/>
          </a:prstGeom>
        </p:spPr>
        <p:txBody>
          <a:bodyPr wrap="square">
            <a:spAutoFit/>
          </a:bodyPr>
          <a:lstStyle/>
          <a:p>
            <a:pPr algn="r"/>
            <a:r>
              <a:rPr lang="id-ID" sz="1000" dirty="0" smtClean="0">
                <a:solidFill>
                  <a:schemeClr val="bg1">
                    <a:lumMod val="75000"/>
                  </a:schemeClr>
                </a:solidFill>
                <a:latin typeface="Century Gothic" pitchFamily="34" charset="0"/>
              </a:rPr>
              <a:t>This document is property of PT Bank CIMB Niaga Tbk and contains propietary information. Every person/entity does not allow to disclose any information contained in this document either in part or in whole by any means without the written consent of PT Bank CIMB Niaga Tbk. Any violation will impact on applicable law. All other trademarks are the property of their owner, all rights reserved</a:t>
            </a:r>
            <a:endParaRPr lang="id-ID" sz="1000" dirty="0">
              <a:solidFill>
                <a:schemeClr val="bg1">
                  <a:lumMod val="75000"/>
                </a:schemeClr>
              </a:solidFill>
              <a:latin typeface="Century Gothic" pitchFamily="34" charset="0"/>
            </a:endParaRPr>
          </a:p>
        </p:txBody>
      </p:sp>
      <p:sp>
        <p:nvSpPr>
          <p:cNvPr id="9" name="Subtitle 8"/>
          <p:cNvSpPr>
            <a:spLocks noGrp="1"/>
          </p:cNvSpPr>
          <p:nvPr>
            <p:ph type="subTitle" idx="1"/>
          </p:nvPr>
        </p:nvSpPr>
        <p:spPr>
          <a:xfrm>
            <a:off x="598394" y="3092823"/>
            <a:ext cx="7153534" cy="685800"/>
          </a:xfrm>
        </p:spPr>
        <p:txBody>
          <a:bodyPr>
            <a:normAutofit/>
          </a:bodyPr>
          <a:lstStyle/>
          <a:p>
            <a:r>
              <a:rPr lang="en-US" dirty="0" err="1" smtClean="0">
                <a:latin typeface="Century Gothic" pitchFamily="34" charset="0"/>
              </a:rPr>
              <a:t>Universitas</a:t>
            </a:r>
            <a:r>
              <a:rPr lang="en-US" dirty="0" smtClean="0">
                <a:latin typeface="Century Gothic" pitchFamily="34" charset="0"/>
              </a:rPr>
              <a:t> </a:t>
            </a:r>
            <a:r>
              <a:rPr lang="en-US" dirty="0" err="1" smtClean="0">
                <a:latin typeface="Century Gothic" pitchFamily="34" charset="0"/>
              </a:rPr>
              <a:t>Negri</a:t>
            </a:r>
            <a:r>
              <a:rPr lang="en-US" dirty="0" smtClean="0">
                <a:latin typeface="Century Gothic" pitchFamily="34" charset="0"/>
              </a:rPr>
              <a:t> Malang (UM)</a:t>
            </a:r>
            <a:endParaRPr lang="id-ID" dirty="0">
              <a:latin typeface="Century Gothic" pitchFamily="34" charset="0"/>
            </a:endParaRPr>
          </a:p>
        </p:txBody>
      </p:sp>
    </p:spTree>
  </p:cSld>
  <p:clrMapOvr>
    <a:masterClrMapping/>
  </p:clrMapOvr>
  <p:transition advTm="7771">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sz="half" idx="1"/>
          </p:nvPr>
        </p:nvSpPr>
        <p:spPr>
          <a:xfrm>
            <a:off x="495671" y="1959429"/>
            <a:ext cx="6448825" cy="4167284"/>
          </a:xfrm>
        </p:spPr>
        <p:txBody>
          <a:bodyPr anchor="t" anchorCtr="0"/>
          <a:lstStyle/>
          <a:p>
            <a:pPr marL="0" indent="0">
              <a:buNone/>
            </a:pPr>
            <a:endParaRPr lang="id-ID" sz="2000" dirty="0" smtClean="0"/>
          </a:p>
          <a:p>
            <a:pPr marL="0" indent="0">
              <a:buNone/>
            </a:pPr>
            <a:r>
              <a:rPr lang="id-ID" sz="2000" dirty="0" smtClean="0"/>
              <a:t>Pembayaran </a:t>
            </a:r>
            <a:r>
              <a:rPr lang="id-ID" sz="2000" dirty="0" smtClean="0"/>
              <a:t>dapat dilakukan melalui:</a:t>
            </a:r>
          </a:p>
          <a:p>
            <a:pPr marL="174625" indent="-174625">
              <a:buFontTx/>
              <a:buChar char="-"/>
            </a:pPr>
            <a:r>
              <a:rPr lang="id-ID" sz="2000" dirty="0" smtClean="0"/>
              <a:t>Seluruh jaringan ATM CIMB Niaga</a:t>
            </a:r>
            <a:endParaRPr lang="en-AU" sz="2000" dirty="0"/>
          </a:p>
          <a:p>
            <a:pPr marL="174625" indent="-174625">
              <a:buFontTx/>
              <a:buChar char="-"/>
            </a:pPr>
            <a:r>
              <a:rPr lang="en-AU" sz="2000" dirty="0" smtClean="0"/>
              <a:t>Internet Banking </a:t>
            </a:r>
            <a:r>
              <a:rPr lang="en-AU" sz="2000" dirty="0" err="1" smtClean="0"/>
              <a:t>dan</a:t>
            </a:r>
            <a:r>
              <a:rPr lang="en-AU" sz="2000" dirty="0" smtClean="0"/>
              <a:t> Mobile </a:t>
            </a:r>
            <a:r>
              <a:rPr lang="en-AU" sz="2000" dirty="0" err="1" smtClean="0"/>
              <a:t>Bangking</a:t>
            </a:r>
            <a:r>
              <a:rPr lang="en-AU" sz="2000" dirty="0" smtClean="0"/>
              <a:t> CIMB NIAGA (CIMB Clicks / G0 Mobile)</a:t>
            </a:r>
            <a:endParaRPr lang="id-ID" sz="2000" dirty="0" smtClean="0"/>
          </a:p>
          <a:p>
            <a:pPr marL="174625" indent="-174625">
              <a:buFontTx/>
              <a:buChar char="-"/>
            </a:pPr>
            <a:r>
              <a:rPr lang="id-ID" sz="2000" dirty="0" smtClean="0"/>
              <a:t>Seluruh bank jaringan ATM Bersama/Prima sistem </a:t>
            </a:r>
            <a:r>
              <a:rPr lang="id-ID" sz="2000" i="1" dirty="0" smtClean="0"/>
              <a:t>online real-time </a:t>
            </a:r>
            <a:r>
              <a:rPr lang="id-ID" sz="2000" dirty="0" smtClean="0"/>
              <a:t>(menggunakan kode ‘022’-CIMB Niaga)</a:t>
            </a:r>
            <a:endParaRPr lang="en-AU" sz="2000" dirty="0" smtClean="0"/>
          </a:p>
          <a:p>
            <a:pPr marL="174625" indent="-174625">
              <a:buFontTx/>
              <a:buChar char="-"/>
            </a:pPr>
            <a:r>
              <a:rPr lang="en-AU" sz="2000" dirty="0" err="1" smtClean="0"/>
              <a:t>Melalui</a:t>
            </a:r>
            <a:r>
              <a:rPr lang="en-AU" sz="2000" dirty="0" smtClean="0"/>
              <a:t> Internet Banking Bank Lain </a:t>
            </a:r>
            <a:r>
              <a:rPr lang="en-AU" sz="2000" dirty="0" err="1" smtClean="0"/>
              <a:t>dengan</a:t>
            </a:r>
            <a:r>
              <a:rPr lang="en-AU" sz="2000" dirty="0" smtClean="0"/>
              <a:t> Menu Transfer </a:t>
            </a:r>
            <a:r>
              <a:rPr lang="id-ID" sz="2000" i="1" dirty="0" smtClean="0"/>
              <a:t>real-</a:t>
            </a:r>
            <a:r>
              <a:rPr lang="id-ID" sz="2000" i="1" dirty="0" err="1" smtClean="0"/>
              <a:t>time</a:t>
            </a:r>
            <a:r>
              <a:rPr lang="id-ID" sz="2000" i="1" dirty="0"/>
              <a:t> </a:t>
            </a:r>
            <a:r>
              <a:rPr lang="id-ID" sz="2000" i="1" dirty="0" err="1"/>
              <a:t>online</a:t>
            </a:r>
            <a:endParaRPr lang="en-US" sz="2000" dirty="0" smtClean="0"/>
          </a:p>
          <a:p>
            <a:pPr marL="174625" indent="-174625">
              <a:buFontTx/>
              <a:buChar char="-"/>
            </a:pPr>
            <a:r>
              <a:rPr lang="en-US" sz="2000" dirty="0" err="1" smtClean="0"/>
              <a:t>Pembayaran</a:t>
            </a:r>
            <a:r>
              <a:rPr lang="en-US" sz="2000" dirty="0" smtClean="0"/>
              <a:t> </a:t>
            </a:r>
            <a:r>
              <a:rPr lang="en-US" sz="2000" dirty="0" err="1" smtClean="0"/>
              <a:t>harus</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jumlah</a:t>
            </a:r>
            <a:r>
              <a:rPr lang="en-US" sz="2000" dirty="0" smtClean="0"/>
              <a:t> </a:t>
            </a:r>
            <a:r>
              <a:rPr lang="en-US" sz="2000" dirty="0" err="1" smtClean="0"/>
              <a:t>tagihan</a:t>
            </a:r>
            <a:r>
              <a:rPr lang="en-US" sz="2000" dirty="0" smtClean="0"/>
              <a:t> </a:t>
            </a:r>
            <a:endParaRPr lang="id-ID" sz="2000" dirty="0" smtClean="0"/>
          </a:p>
        </p:txBody>
      </p:sp>
      <p:sp>
        <p:nvSpPr>
          <p:cNvPr id="2" name="Slide Number Placeholder 1"/>
          <p:cNvSpPr>
            <a:spLocks noGrp="1"/>
          </p:cNvSpPr>
          <p:nvPr>
            <p:ph type="sldNum" sz="quarter" idx="12"/>
          </p:nvPr>
        </p:nvSpPr>
        <p:spPr/>
        <p:txBody>
          <a:bodyPr/>
          <a:lstStyle/>
          <a:p>
            <a:pPr>
              <a:defRPr/>
            </a:pPr>
            <a:fld id="{87B5F0C3-2B95-4A84-A5A1-0CAA84088460}" type="slidenum">
              <a:rPr lang="en-US" smtClean="0"/>
              <a:pPr>
                <a:defRPr/>
              </a:pPr>
              <a:t>3</a:t>
            </a:fld>
            <a:endParaRPr lang="en-US"/>
          </a:p>
        </p:txBody>
      </p:sp>
      <p:pic>
        <p:nvPicPr>
          <p:cNvPr id="14" name="Picture 4" descr="http://t2.gstatic.com/images?q=tbn:ANd9GcQe5q4e4C0zOax2FzKmFrLfJvwiXzuLZibdPkQILXrcnsggIZdQxw"/>
          <p:cNvPicPr>
            <a:picLocks noChangeAspect="1" noChangeArrowheads="1"/>
          </p:cNvPicPr>
          <p:nvPr/>
        </p:nvPicPr>
        <p:blipFill>
          <a:blip r:embed="rId2" cstate="print"/>
          <a:srcRect/>
          <a:stretch>
            <a:fillRect/>
          </a:stretch>
        </p:blipFill>
        <p:spPr bwMode="auto">
          <a:xfrm>
            <a:off x="7372954" y="5210630"/>
            <a:ext cx="1065188" cy="537029"/>
          </a:xfrm>
          <a:prstGeom prst="rect">
            <a:avLst/>
          </a:prstGeom>
          <a:noFill/>
        </p:spPr>
      </p:pic>
      <p:pic>
        <p:nvPicPr>
          <p:cNvPr id="8194" name="Picture 2" descr="http://www.stabilitas.co.id/appimages/galery/2012/05/1336276310.jpg"/>
          <p:cNvPicPr>
            <a:picLocks noChangeAspect="1" noChangeArrowheads="1"/>
          </p:cNvPicPr>
          <p:nvPr/>
        </p:nvPicPr>
        <p:blipFill>
          <a:blip r:embed="rId3" cstate="print"/>
          <a:srcRect/>
          <a:stretch>
            <a:fillRect/>
          </a:stretch>
        </p:blipFill>
        <p:spPr bwMode="auto">
          <a:xfrm>
            <a:off x="7358743" y="1269107"/>
            <a:ext cx="2037895" cy="1807923"/>
          </a:xfrm>
          <a:prstGeom prst="rect">
            <a:avLst/>
          </a:prstGeom>
          <a:noFill/>
        </p:spPr>
      </p:pic>
      <p:sp>
        <p:nvSpPr>
          <p:cNvPr id="8196" name="AutoShape 4" descr="http://static-50.urbanesia.com/img/business/f/0/business-f0yqqatm-cimb-niaga.biz_main_thumb_v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8198" name="Picture 6" descr="http://static-50.urbanesia.com/img/business/f/0/business-f0yqqatm-cimb-niaga.biz_main_thumb_v1.jpg"/>
          <p:cNvPicPr>
            <a:picLocks noChangeAspect="1" noChangeArrowheads="1"/>
          </p:cNvPicPr>
          <p:nvPr/>
        </p:nvPicPr>
        <p:blipFill>
          <a:blip r:embed="rId4" cstate="print"/>
          <a:srcRect/>
          <a:stretch>
            <a:fillRect/>
          </a:stretch>
        </p:blipFill>
        <p:spPr bwMode="auto">
          <a:xfrm>
            <a:off x="7369174" y="3135091"/>
            <a:ext cx="2007055" cy="2017485"/>
          </a:xfrm>
          <a:prstGeom prst="rect">
            <a:avLst/>
          </a:prstGeom>
          <a:noFill/>
        </p:spPr>
      </p:pic>
      <p:pic>
        <p:nvPicPr>
          <p:cNvPr id="18" name="Picture 6" descr="http://t3.gstatic.com/images?q=tbn:ANd9GcSOD4oVT-zxoO-73x_LZtmwfSSZeRPk1WU5eyFGzhSzD-6f1Mu6"/>
          <p:cNvPicPr>
            <a:picLocks noChangeAspect="1" noChangeArrowheads="1"/>
          </p:cNvPicPr>
          <p:nvPr/>
        </p:nvPicPr>
        <p:blipFill>
          <a:blip r:embed="rId5" cstate="print"/>
          <a:srcRect/>
          <a:stretch>
            <a:fillRect/>
          </a:stretch>
        </p:blipFill>
        <p:spPr bwMode="auto">
          <a:xfrm>
            <a:off x="8512247" y="5203374"/>
            <a:ext cx="894370" cy="544285"/>
          </a:xfrm>
          <a:prstGeom prst="rect">
            <a:avLst/>
          </a:prstGeom>
          <a:noFill/>
        </p:spPr>
      </p:pic>
      <p:sp>
        <p:nvSpPr>
          <p:cNvPr id="23" name="Title 2"/>
          <p:cNvSpPr txBox="1">
            <a:spLocks/>
          </p:cNvSpPr>
          <p:nvPr/>
        </p:nvSpPr>
        <p:spPr>
          <a:xfrm>
            <a:off x="495300" y="53084"/>
            <a:ext cx="8915400" cy="39771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d-ID" sz="2400" b="1" i="0" u="none" strike="noStrike" kern="1200" cap="none" spc="0" normalizeH="0" baseline="0" noProof="0" dirty="0" smtClean="0">
                <a:ln>
                  <a:noFill/>
                </a:ln>
                <a:solidFill>
                  <a:srgbClr val="990000"/>
                </a:solidFill>
                <a:effectLst/>
                <a:uLnTx/>
                <a:uFillTx/>
                <a:latin typeface="Delicious" pitchFamily="50" charset="0"/>
                <a:ea typeface="+mj-ea"/>
                <a:cs typeface="+mj-cs"/>
              </a:rPr>
              <a:t>Saluran </a:t>
            </a:r>
            <a:r>
              <a:rPr kumimoji="0" lang="id-ID" sz="2400" b="1" i="0" u="none" strike="noStrike" kern="1200" cap="none" spc="0" normalizeH="0" baseline="0" noProof="0" dirty="0" smtClean="0">
                <a:ln>
                  <a:noFill/>
                </a:ln>
                <a:solidFill>
                  <a:srgbClr val="990000"/>
                </a:solidFill>
                <a:effectLst/>
                <a:uLnTx/>
                <a:uFillTx/>
                <a:latin typeface="Delicious" pitchFamily="50" charset="0"/>
                <a:ea typeface="+mj-ea"/>
                <a:cs typeface="+mj-cs"/>
              </a:rPr>
              <a:t>Pembayaran Untuk Pembayaran</a:t>
            </a:r>
            <a:r>
              <a:rPr kumimoji="0" lang="id-ID" sz="2400" b="1" i="0" u="none" strike="noStrike" kern="1200" cap="none" spc="0" normalizeH="0" noProof="0" dirty="0" smtClean="0">
                <a:ln>
                  <a:noFill/>
                </a:ln>
                <a:solidFill>
                  <a:srgbClr val="990000"/>
                </a:solidFill>
                <a:effectLst/>
                <a:uLnTx/>
                <a:uFillTx/>
                <a:latin typeface="Delicious" pitchFamily="50" charset="0"/>
                <a:ea typeface="+mj-ea"/>
                <a:cs typeface="+mj-cs"/>
              </a:rPr>
              <a:t> UKT Mahasiswa Lama</a:t>
            </a:r>
            <a:endParaRPr kumimoji="0" lang="id-ID" sz="2400" b="1" i="0" u="none" strike="noStrike" kern="1200" cap="none" spc="0" normalizeH="0" baseline="0" noProof="0" dirty="0">
              <a:ln>
                <a:noFill/>
              </a:ln>
              <a:solidFill>
                <a:srgbClr val="990000"/>
              </a:solidFill>
              <a:effectLst/>
              <a:uLnTx/>
              <a:uFillTx/>
              <a:latin typeface="Delicious" pitchFamily="50" charset="0"/>
              <a:ea typeface="+mj-ea"/>
              <a:cs typeface="+mj-cs"/>
            </a:endParaRPr>
          </a:p>
        </p:txBody>
      </p:sp>
      <p:grpSp>
        <p:nvGrpSpPr>
          <p:cNvPr id="15" name="Group 14"/>
          <p:cNvGrpSpPr/>
          <p:nvPr/>
        </p:nvGrpSpPr>
        <p:grpSpPr>
          <a:xfrm>
            <a:off x="495300" y="1027257"/>
            <a:ext cx="5573486" cy="787255"/>
            <a:chOff x="1132114" y="2365829"/>
            <a:chExt cx="5573486" cy="769257"/>
          </a:xfrm>
        </p:grpSpPr>
        <p:sp>
          <p:nvSpPr>
            <p:cNvPr id="16" name="TextBox 15"/>
            <p:cNvSpPr txBox="1"/>
            <p:nvPr/>
          </p:nvSpPr>
          <p:spPr>
            <a:xfrm>
              <a:off x="1756218" y="2496455"/>
              <a:ext cx="1970411" cy="573985"/>
            </a:xfrm>
            <a:prstGeom prst="rect">
              <a:avLst/>
            </a:prstGeom>
            <a:noFill/>
          </p:spPr>
          <p:txBody>
            <a:bodyPr wrap="none" rtlCol="0">
              <a:spAutoFit/>
            </a:bodyPr>
            <a:lstStyle/>
            <a:p>
              <a:r>
                <a:rPr lang="en-US" sz="2800" dirty="0" smtClean="0">
                  <a:solidFill>
                    <a:srgbClr val="4F81BD"/>
                  </a:solidFill>
                  <a:latin typeface="+mj-lt"/>
                </a:rPr>
                <a:t> 5949 + </a:t>
              </a:r>
              <a:r>
                <a:rPr lang="en-US" sz="2800" dirty="0" smtClean="0">
                  <a:solidFill>
                    <a:srgbClr val="4F81BD"/>
                  </a:solidFill>
                  <a:latin typeface="+mj-lt"/>
                </a:rPr>
                <a:t>NIM</a:t>
              </a:r>
              <a:endParaRPr lang="id-ID" sz="2800" dirty="0">
                <a:solidFill>
                  <a:srgbClr val="4F81BD"/>
                </a:solidFill>
                <a:latin typeface="+mj-lt"/>
              </a:endParaRPr>
            </a:p>
          </p:txBody>
        </p:sp>
        <p:sp>
          <p:nvSpPr>
            <p:cNvPr id="21" name="Rounded Rectangle 20"/>
            <p:cNvSpPr/>
            <p:nvPr/>
          </p:nvSpPr>
          <p:spPr>
            <a:xfrm>
              <a:off x="1132114" y="2365829"/>
              <a:ext cx="5573486" cy="76925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cSld>
  <p:clrMapOvr>
    <a:masterClrMapping/>
  </p:clrMapOvr>
  <p:transition advTm="5142">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sz="half" idx="1"/>
          </p:nvPr>
        </p:nvSpPr>
        <p:spPr>
          <a:xfrm>
            <a:off x="495671" y="1959429"/>
            <a:ext cx="6448825" cy="4167284"/>
          </a:xfrm>
        </p:spPr>
        <p:txBody>
          <a:bodyPr anchor="t" anchorCtr="0"/>
          <a:lstStyle/>
          <a:p>
            <a:pPr marL="0" indent="0">
              <a:buNone/>
            </a:pPr>
            <a:endParaRPr lang="id-ID" sz="2000" dirty="0" smtClean="0"/>
          </a:p>
          <a:p>
            <a:pPr marL="0" indent="0">
              <a:buNone/>
            </a:pPr>
            <a:r>
              <a:rPr lang="id-ID" sz="2000" dirty="0" smtClean="0"/>
              <a:t>Pembayaran </a:t>
            </a:r>
            <a:r>
              <a:rPr lang="id-ID" sz="2000" dirty="0" smtClean="0"/>
              <a:t>dapat dilakukan melalui:</a:t>
            </a:r>
          </a:p>
          <a:p>
            <a:pPr marL="174625" indent="-174625">
              <a:buFontTx/>
              <a:buChar char="-"/>
            </a:pPr>
            <a:r>
              <a:rPr lang="id-ID" sz="2000" dirty="0" smtClean="0"/>
              <a:t>Seluruh jaringan ATM CIMB Niaga</a:t>
            </a:r>
            <a:endParaRPr lang="en-AU" sz="2000" dirty="0"/>
          </a:p>
          <a:p>
            <a:pPr marL="174625" indent="-174625">
              <a:buFontTx/>
              <a:buChar char="-"/>
            </a:pPr>
            <a:r>
              <a:rPr lang="en-AU" sz="2000" dirty="0" smtClean="0"/>
              <a:t>Internet Banking </a:t>
            </a:r>
            <a:r>
              <a:rPr lang="en-AU" sz="2000" dirty="0" err="1" smtClean="0"/>
              <a:t>dan</a:t>
            </a:r>
            <a:r>
              <a:rPr lang="en-AU" sz="2000" dirty="0" smtClean="0"/>
              <a:t> Mobile </a:t>
            </a:r>
            <a:r>
              <a:rPr lang="en-AU" sz="2000" dirty="0" err="1" smtClean="0"/>
              <a:t>Bangking</a:t>
            </a:r>
            <a:r>
              <a:rPr lang="en-AU" sz="2000" dirty="0" smtClean="0"/>
              <a:t> CIMB NIAGA (CIMB Clicks / G0 Mobile)</a:t>
            </a:r>
            <a:endParaRPr lang="id-ID" sz="2000" dirty="0" smtClean="0"/>
          </a:p>
          <a:p>
            <a:pPr marL="174625" indent="-174625">
              <a:buFontTx/>
              <a:buChar char="-"/>
            </a:pPr>
            <a:r>
              <a:rPr lang="id-ID" sz="2000" dirty="0" smtClean="0"/>
              <a:t>Seluruh bank jaringan ATM Bersama/Prima sistem </a:t>
            </a:r>
            <a:r>
              <a:rPr lang="id-ID" sz="2000" i="1" dirty="0" smtClean="0"/>
              <a:t>online real-time </a:t>
            </a:r>
            <a:r>
              <a:rPr lang="id-ID" sz="2000" dirty="0" smtClean="0"/>
              <a:t>(menggunakan kode ‘022’-CIMB Niaga)</a:t>
            </a:r>
            <a:endParaRPr lang="en-AU" sz="2000" dirty="0" smtClean="0"/>
          </a:p>
          <a:p>
            <a:pPr marL="174625" indent="-174625">
              <a:buFontTx/>
              <a:buChar char="-"/>
            </a:pPr>
            <a:r>
              <a:rPr lang="en-AU" sz="2000" dirty="0" err="1" smtClean="0"/>
              <a:t>Melalui</a:t>
            </a:r>
            <a:r>
              <a:rPr lang="en-AU" sz="2000" dirty="0" smtClean="0"/>
              <a:t> Internet Banking Bank Lain </a:t>
            </a:r>
            <a:r>
              <a:rPr lang="en-AU" sz="2000" dirty="0" err="1" smtClean="0"/>
              <a:t>dengan</a:t>
            </a:r>
            <a:r>
              <a:rPr lang="en-AU" sz="2000" dirty="0" smtClean="0"/>
              <a:t> Menu Transfer </a:t>
            </a:r>
            <a:r>
              <a:rPr lang="id-ID" sz="2000" i="1" dirty="0" smtClean="0"/>
              <a:t>real-</a:t>
            </a:r>
            <a:r>
              <a:rPr lang="id-ID" sz="2000" i="1" dirty="0" err="1" smtClean="0"/>
              <a:t>time</a:t>
            </a:r>
            <a:r>
              <a:rPr lang="id-ID" sz="2000" i="1" dirty="0"/>
              <a:t> </a:t>
            </a:r>
            <a:r>
              <a:rPr lang="id-ID" sz="2000" i="1" dirty="0" err="1"/>
              <a:t>online</a:t>
            </a:r>
            <a:endParaRPr lang="en-US" sz="2000" dirty="0" smtClean="0"/>
          </a:p>
          <a:p>
            <a:pPr marL="174625" indent="-174625">
              <a:buFontTx/>
              <a:buChar char="-"/>
            </a:pPr>
            <a:r>
              <a:rPr lang="en-US" sz="2000" dirty="0" err="1" smtClean="0"/>
              <a:t>Pembayaran</a:t>
            </a:r>
            <a:r>
              <a:rPr lang="en-US" sz="2000" dirty="0" smtClean="0"/>
              <a:t> </a:t>
            </a:r>
            <a:r>
              <a:rPr lang="en-US" sz="2000" dirty="0" err="1" smtClean="0"/>
              <a:t>harus</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jumlah</a:t>
            </a:r>
            <a:r>
              <a:rPr lang="en-US" sz="2000" dirty="0" smtClean="0"/>
              <a:t> </a:t>
            </a:r>
            <a:r>
              <a:rPr lang="en-US" sz="2000" dirty="0" err="1" smtClean="0"/>
              <a:t>tagihan</a:t>
            </a:r>
            <a:r>
              <a:rPr lang="en-US" sz="2000" dirty="0" smtClean="0"/>
              <a:t> </a:t>
            </a:r>
            <a:endParaRPr lang="id-ID" sz="2000" dirty="0" smtClean="0"/>
          </a:p>
        </p:txBody>
      </p:sp>
      <p:sp>
        <p:nvSpPr>
          <p:cNvPr id="2" name="Slide Number Placeholder 1"/>
          <p:cNvSpPr>
            <a:spLocks noGrp="1"/>
          </p:cNvSpPr>
          <p:nvPr>
            <p:ph type="sldNum" sz="quarter" idx="12"/>
          </p:nvPr>
        </p:nvSpPr>
        <p:spPr/>
        <p:txBody>
          <a:bodyPr/>
          <a:lstStyle/>
          <a:p>
            <a:pPr>
              <a:defRPr/>
            </a:pPr>
            <a:fld id="{87B5F0C3-2B95-4A84-A5A1-0CAA84088460}" type="slidenum">
              <a:rPr lang="en-US" smtClean="0"/>
              <a:pPr>
                <a:defRPr/>
              </a:pPr>
              <a:t>4</a:t>
            </a:fld>
            <a:endParaRPr lang="en-US"/>
          </a:p>
        </p:txBody>
      </p:sp>
      <p:pic>
        <p:nvPicPr>
          <p:cNvPr id="14" name="Picture 4" descr="http://t2.gstatic.com/images?q=tbn:ANd9GcQe5q4e4C0zOax2FzKmFrLfJvwiXzuLZibdPkQILXrcnsggIZdQxw"/>
          <p:cNvPicPr>
            <a:picLocks noChangeAspect="1" noChangeArrowheads="1"/>
          </p:cNvPicPr>
          <p:nvPr/>
        </p:nvPicPr>
        <p:blipFill>
          <a:blip r:embed="rId2" cstate="print"/>
          <a:srcRect/>
          <a:stretch>
            <a:fillRect/>
          </a:stretch>
        </p:blipFill>
        <p:spPr bwMode="auto">
          <a:xfrm>
            <a:off x="7372954" y="5210630"/>
            <a:ext cx="1065188" cy="537029"/>
          </a:xfrm>
          <a:prstGeom prst="rect">
            <a:avLst/>
          </a:prstGeom>
          <a:noFill/>
        </p:spPr>
      </p:pic>
      <p:pic>
        <p:nvPicPr>
          <p:cNvPr id="8194" name="Picture 2" descr="http://www.stabilitas.co.id/appimages/galery/2012/05/1336276310.jpg"/>
          <p:cNvPicPr>
            <a:picLocks noChangeAspect="1" noChangeArrowheads="1"/>
          </p:cNvPicPr>
          <p:nvPr/>
        </p:nvPicPr>
        <p:blipFill>
          <a:blip r:embed="rId3" cstate="print"/>
          <a:srcRect/>
          <a:stretch>
            <a:fillRect/>
          </a:stretch>
        </p:blipFill>
        <p:spPr bwMode="auto">
          <a:xfrm>
            <a:off x="7358743" y="1269107"/>
            <a:ext cx="2037895" cy="1807923"/>
          </a:xfrm>
          <a:prstGeom prst="rect">
            <a:avLst/>
          </a:prstGeom>
          <a:noFill/>
        </p:spPr>
      </p:pic>
      <p:sp>
        <p:nvSpPr>
          <p:cNvPr id="8196" name="AutoShape 4" descr="http://static-50.urbanesia.com/img/business/f/0/business-f0yqqatm-cimb-niaga.biz_main_thumb_v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8198" name="Picture 6" descr="http://static-50.urbanesia.com/img/business/f/0/business-f0yqqatm-cimb-niaga.biz_main_thumb_v1.jpg"/>
          <p:cNvPicPr>
            <a:picLocks noChangeAspect="1" noChangeArrowheads="1"/>
          </p:cNvPicPr>
          <p:nvPr/>
        </p:nvPicPr>
        <p:blipFill>
          <a:blip r:embed="rId4" cstate="print"/>
          <a:srcRect/>
          <a:stretch>
            <a:fillRect/>
          </a:stretch>
        </p:blipFill>
        <p:spPr bwMode="auto">
          <a:xfrm>
            <a:off x="7369174" y="3135091"/>
            <a:ext cx="2007055" cy="2017485"/>
          </a:xfrm>
          <a:prstGeom prst="rect">
            <a:avLst/>
          </a:prstGeom>
          <a:noFill/>
        </p:spPr>
      </p:pic>
      <p:pic>
        <p:nvPicPr>
          <p:cNvPr id="18" name="Picture 6" descr="http://t3.gstatic.com/images?q=tbn:ANd9GcSOD4oVT-zxoO-73x_LZtmwfSSZeRPk1WU5eyFGzhSzD-6f1Mu6"/>
          <p:cNvPicPr>
            <a:picLocks noChangeAspect="1" noChangeArrowheads="1"/>
          </p:cNvPicPr>
          <p:nvPr/>
        </p:nvPicPr>
        <p:blipFill>
          <a:blip r:embed="rId5" cstate="print"/>
          <a:srcRect/>
          <a:stretch>
            <a:fillRect/>
          </a:stretch>
        </p:blipFill>
        <p:spPr bwMode="auto">
          <a:xfrm>
            <a:off x="8512247" y="5203374"/>
            <a:ext cx="894370" cy="544285"/>
          </a:xfrm>
          <a:prstGeom prst="rect">
            <a:avLst/>
          </a:prstGeom>
          <a:noFill/>
        </p:spPr>
      </p:pic>
      <p:sp>
        <p:nvSpPr>
          <p:cNvPr id="23" name="Title 2"/>
          <p:cNvSpPr txBox="1">
            <a:spLocks/>
          </p:cNvSpPr>
          <p:nvPr/>
        </p:nvSpPr>
        <p:spPr>
          <a:xfrm>
            <a:off x="495300" y="53084"/>
            <a:ext cx="8915400" cy="39771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d-ID" sz="2200" b="1" i="0" u="none" strike="noStrike" kern="1200" cap="none" spc="0" normalizeH="0" baseline="0" noProof="0" dirty="0" smtClean="0">
                <a:ln>
                  <a:noFill/>
                </a:ln>
                <a:solidFill>
                  <a:srgbClr val="990000"/>
                </a:solidFill>
                <a:effectLst/>
                <a:uLnTx/>
                <a:uFillTx/>
                <a:latin typeface="Delicious" pitchFamily="50" charset="0"/>
                <a:ea typeface="+mj-ea"/>
                <a:cs typeface="+mj-cs"/>
              </a:rPr>
              <a:t>Saluran </a:t>
            </a:r>
            <a:r>
              <a:rPr kumimoji="0" lang="id-ID" sz="2200" b="1" i="0" u="none" strike="noStrike" kern="1200" cap="none" spc="0" normalizeH="0" baseline="0" noProof="0" dirty="0" smtClean="0">
                <a:ln>
                  <a:noFill/>
                </a:ln>
                <a:solidFill>
                  <a:srgbClr val="990000"/>
                </a:solidFill>
                <a:effectLst/>
                <a:uLnTx/>
                <a:uFillTx/>
                <a:latin typeface="Delicious" pitchFamily="50" charset="0"/>
                <a:ea typeface="+mj-ea"/>
                <a:cs typeface="+mj-cs"/>
              </a:rPr>
              <a:t>Pembayaran Untuk Pembayaran</a:t>
            </a:r>
            <a:r>
              <a:rPr kumimoji="0" lang="id-ID" sz="2200" b="1" i="0" u="none" strike="noStrike" kern="1200" cap="none" spc="0" normalizeH="0" noProof="0" dirty="0" smtClean="0">
                <a:ln>
                  <a:noFill/>
                </a:ln>
                <a:solidFill>
                  <a:srgbClr val="990000"/>
                </a:solidFill>
                <a:effectLst/>
                <a:uLnTx/>
                <a:uFillTx/>
                <a:latin typeface="Delicious" pitchFamily="50" charset="0"/>
                <a:ea typeface="+mj-ea"/>
                <a:cs typeface="+mj-cs"/>
              </a:rPr>
              <a:t> UKT Calon Mahasiswa Baru</a:t>
            </a:r>
            <a:endParaRPr kumimoji="0" lang="id-ID" sz="2200" b="1" i="0" u="none" strike="noStrike" kern="1200" cap="none" spc="0" normalizeH="0" baseline="0" noProof="0" dirty="0">
              <a:ln>
                <a:noFill/>
              </a:ln>
              <a:solidFill>
                <a:srgbClr val="990000"/>
              </a:solidFill>
              <a:effectLst/>
              <a:uLnTx/>
              <a:uFillTx/>
              <a:latin typeface="Delicious" pitchFamily="50" charset="0"/>
              <a:ea typeface="+mj-ea"/>
              <a:cs typeface="+mj-cs"/>
            </a:endParaRPr>
          </a:p>
        </p:txBody>
      </p:sp>
      <p:grpSp>
        <p:nvGrpSpPr>
          <p:cNvPr id="15" name="Group 14"/>
          <p:cNvGrpSpPr/>
          <p:nvPr/>
        </p:nvGrpSpPr>
        <p:grpSpPr>
          <a:xfrm>
            <a:off x="495300" y="1027257"/>
            <a:ext cx="6750258" cy="787255"/>
            <a:chOff x="1132114" y="2365829"/>
            <a:chExt cx="5833668" cy="769257"/>
          </a:xfrm>
        </p:grpSpPr>
        <p:sp>
          <p:nvSpPr>
            <p:cNvPr id="16" name="TextBox 15"/>
            <p:cNvSpPr txBox="1"/>
            <p:nvPr/>
          </p:nvSpPr>
          <p:spPr>
            <a:xfrm>
              <a:off x="1299363" y="2494828"/>
              <a:ext cx="5666419" cy="511258"/>
            </a:xfrm>
            <a:prstGeom prst="rect">
              <a:avLst/>
            </a:prstGeom>
            <a:noFill/>
          </p:spPr>
          <p:txBody>
            <a:bodyPr wrap="none" rtlCol="0">
              <a:spAutoFit/>
            </a:bodyPr>
            <a:lstStyle/>
            <a:p>
              <a:r>
                <a:rPr lang="en-US" sz="2800" dirty="0" smtClean="0">
                  <a:solidFill>
                    <a:srgbClr val="4F81BD"/>
                  </a:solidFill>
                  <a:latin typeface="+mj-lt"/>
                </a:rPr>
                <a:t> 5949 + </a:t>
              </a:r>
              <a:r>
                <a:rPr lang="en-US" sz="2800" dirty="0" err="1" smtClean="0">
                  <a:solidFill>
                    <a:srgbClr val="4F81BD"/>
                  </a:solidFill>
                  <a:latin typeface="+mj-lt"/>
                </a:rPr>
                <a:t>Nomor</a:t>
              </a:r>
              <a:r>
                <a:rPr lang="en-US" sz="2800" dirty="0" smtClean="0">
                  <a:solidFill>
                    <a:srgbClr val="4F81BD"/>
                  </a:solidFill>
                  <a:latin typeface="+mj-lt"/>
                </a:rPr>
                <a:t> </a:t>
              </a:r>
              <a:r>
                <a:rPr lang="en-US" sz="2800" dirty="0" err="1" smtClean="0">
                  <a:solidFill>
                    <a:srgbClr val="4F81BD"/>
                  </a:solidFill>
                  <a:latin typeface="+mj-lt"/>
                </a:rPr>
                <a:t>Pendaftaran</a:t>
              </a:r>
              <a:r>
                <a:rPr lang="en-US" sz="2800" dirty="0" smtClean="0">
                  <a:solidFill>
                    <a:srgbClr val="4F81BD"/>
                  </a:solidFill>
                  <a:latin typeface="+mj-lt"/>
                </a:rPr>
                <a:t>/</a:t>
              </a:r>
              <a:r>
                <a:rPr lang="en-US" sz="2800" dirty="0" err="1" smtClean="0">
                  <a:solidFill>
                    <a:srgbClr val="4F81BD"/>
                  </a:solidFill>
                  <a:latin typeface="+mj-lt"/>
                </a:rPr>
                <a:t>Nomor</a:t>
              </a:r>
              <a:r>
                <a:rPr lang="en-US" sz="2800" dirty="0" smtClean="0">
                  <a:solidFill>
                    <a:srgbClr val="4F81BD"/>
                  </a:solidFill>
                  <a:latin typeface="+mj-lt"/>
                </a:rPr>
                <a:t> </a:t>
              </a:r>
              <a:r>
                <a:rPr lang="en-US" sz="2800" dirty="0" err="1" smtClean="0">
                  <a:solidFill>
                    <a:srgbClr val="4F81BD"/>
                  </a:solidFill>
                  <a:latin typeface="+mj-lt"/>
                </a:rPr>
                <a:t>Peserta</a:t>
              </a:r>
              <a:endParaRPr lang="id-ID" sz="2800" dirty="0">
                <a:solidFill>
                  <a:srgbClr val="4F81BD"/>
                </a:solidFill>
                <a:latin typeface="+mj-lt"/>
              </a:endParaRPr>
            </a:p>
          </p:txBody>
        </p:sp>
        <p:sp>
          <p:nvSpPr>
            <p:cNvPr id="21" name="Rounded Rectangle 20"/>
            <p:cNvSpPr/>
            <p:nvPr/>
          </p:nvSpPr>
          <p:spPr>
            <a:xfrm>
              <a:off x="1132114" y="2365829"/>
              <a:ext cx="5833668" cy="76925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893365967"/>
      </p:ext>
    </p:extLst>
  </p:cSld>
  <p:clrMapOvr>
    <a:masterClrMapping/>
  </p:clrMapOvr>
  <p:transition advTm="5142">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sz="half" idx="1"/>
          </p:nvPr>
        </p:nvSpPr>
        <p:spPr>
          <a:xfrm>
            <a:off x="495671" y="1959429"/>
            <a:ext cx="6448825" cy="4167284"/>
          </a:xfrm>
        </p:spPr>
        <p:txBody>
          <a:bodyPr anchor="t" anchorCtr="0"/>
          <a:lstStyle/>
          <a:p>
            <a:pPr marL="0" indent="0">
              <a:buNone/>
            </a:pPr>
            <a:endParaRPr lang="id-ID" sz="2000" dirty="0" smtClean="0"/>
          </a:p>
          <a:p>
            <a:pPr marL="0" indent="0">
              <a:buNone/>
            </a:pPr>
            <a:r>
              <a:rPr lang="id-ID" sz="2000" dirty="0" smtClean="0"/>
              <a:t>Pembayaran </a:t>
            </a:r>
            <a:r>
              <a:rPr lang="id-ID" sz="2000" dirty="0" smtClean="0"/>
              <a:t>dapat dilakukan melalui:</a:t>
            </a:r>
          </a:p>
          <a:p>
            <a:pPr marL="174625" indent="-174625">
              <a:buFontTx/>
              <a:buChar char="-"/>
            </a:pPr>
            <a:r>
              <a:rPr lang="id-ID" sz="2000" dirty="0" smtClean="0"/>
              <a:t>Seluruh jaringan ATM CIMB Niaga</a:t>
            </a:r>
            <a:endParaRPr lang="en-AU" sz="2000" dirty="0"/>
          </a:p>
          <a:p>
            <a:pPr marL="174625" indent="-174625">
              <a:buFontTx/>
              <a:buChar char="-"/>
            </a:pPr>
            <a:r>
              <a:rPr lang="en-AU" sz="2000" dirty="0" smtClean="0"/>
              <a:t>Internet Banking </a:t>
            </a:r>
            <a:r>
              <a:rPr lang="en-AU" sz="2000" dirty="0" err="1" smtClean="0"/>
              <a:t>dan</a:t>
            </a:r>
            <a:r>
              <a:rPr lang="en-AU" sz="2000" dirty="0" smtClean="0"/>
              <a:t> Mobile </a:t>
            </a:r>
            <a:r>
              <a:rPr lang="en-AU" sz="2000" dirty="0" err="1" smtClean="0"/>
              <a:t>Bangking</a:t>
            </a:r>
            <a:r>
              <a:rPr lang="en-AU" sz="2000" dirty="0" smtClean="0"/>
              <a:t> CIMB NIAGA (CIMB Clicks / G0 Mobile)</a:t>
            </a:r>
            <a:endParaRPr lang="id-ID" sz="2000" dirty="0" smtClean="0"/>
          </a:p>
          <a:p>
            <a:pPr marL="174625" indent="-174625">
              <a:buFontTx/>
              <a:buChar char="-"/>
            </a:pPr>
            <a:r>
              <a:rPr lang="id-ID" sz="2000" dirty="0" smtClean="0"/>
              <a:t>Seluruh bank jaringan ATM Bersama/Prima sistem </a:t>
            </a:r>
            <a:r>
              <a:rPr lang="id-ID" sz="2000" i="1" dirty="0" smtClean="0"/>
              <a:t>online real-time </a:t>
            </a:r>
            <a:r>
              <a:rPr lang="id-ID" sz="2000" dirty="0" smtClean="0"/>
              <a:t>(menggunakan kode ‘022’-CIMB Niaga)</a:t>
            </a:r>
            <a:endParaRPr lang="en-AU" sz="2000" dirty="0" smtClean="0"/>
          </a:p>
          <a:p>
            <a:pPr marL="174625" indent="-174625">
              <a:buFontTx/>
              <a:buChar char="-"/>
            </a:pPr>
            <a:r>
              <a:rPr lang="en-AU" sz="2000" dirty="0" err="1" smtClean="0"/>
              <a:t>Melalui</a:t>
            </a:r>
            <a:r>
              <a:rPr lang="en-AU" sz="2000" dirty="0" smtClean="0"/>
              <a:t> Internet Banking Bank Lain </a:t>
            </a:r>
            <a:r>
              <a:rPr lang="en-AU" sz="2000" dirty="0" err="1" smtClean="0"/>
              <a:t>dengan</a:t>
            </a:r>
            <a:r>
              <a:rPr lang="en-AU" sz="2000" dirty="0" smtClean="0"/>
              <a:t> Menu Transfer </a:t>
            </a:r>
            <a:r>
              <a:rPr lang="id-ID" sz="2000" i="1" dirty="0" smtClean="0"/>
              <a:t>real-</a:t>
            </a:r>
            <a:r>
              <a:rPr lang="id-ID" sz="2000" i="1" dirty="0" err="1" smtClean="0"/>
              <a:t>time</a:t>
            </a:r>
            <a:r>
              <a:rPr lang="id-ID" sz="2000" i="1" dirty="0"/>
              <a:t> </a:t>
            </a:r>
            <a:r>
              <a:rPr lang="id-ID" sz="2000" i="1" dirty="0" err="1"/>
              <a:t>online</a:t>
            </a:r>
            <a:endParaRPr lang="en-US" sz="2000" dirty="0" smtClean="0"/>
          </a:p>
          <a:p>
            <a:pPr marL="174625" indent="-174625">
              <a:buFontTx/>
              <a:buChar char="-"/>
            </a:pPr>
            <a:r>
              <a:rPr lang="en-US" sz="2000" dirty="0" err="1" smtClean="0"/>
              <a:t>Pembayaran</a:t>
            </a:r>
            <a:r>
              <a:rPr lang="en-US" sz="2000" dirty="0" smtClean="0"/>
              <a:t> </a:t>
            </a:r>
            <a:r>
              <a:rPr lang="en-US" sz="2000" dirty="0" err="1" smtClean="0"/>
              <a:t>harus</a:t>
            </a:r>
            <a:r>
              <a:rPr lang="en-US" sz="2000" dirty="0" smtClean="0"/>
              <a:t> </a:t>
            </a:r>
            <a:r>
              <a:rPr lang="en-US" sz="2000" dirty="0" err="1" smtClean="0"/>
              <a:t>sesuai</a:t>
            </a:r>
            <a:r>
              <a:rPr lang="en-US" sz="2000" dirty="0" smtClean="0"/>
              <a:t> </a:t>
            </a:r>
            <a:r>
              <a:rPr lang="en-US" sz="2000" dirty="0" err="1" smtClean="0"/>
              <a:t>dengan</a:t>
            </a:r>
            <a:r>
              <a:rPr lang="en-US" sz="2000" dirty="0" smtClean="0"/>
              <a:t> </a:t>
            </a:r>
            <a:r>
              <a:rPr lang="en-US" sz="2000" dirty="0" err="1" smtClean="0"/>
              <a:t>jumlah</a:t>
            </a:r>
            <a:r>
              <a:rPr lang="en-US" sz="2000" dirty="0" smtClean="0"/>
              <a:t> </a:t>
            </a:r>
            <a:r>
              <a:rPr lang="en-US" sz="2000" dirty="0" err="1" smtClean="0"/>
              <a:t>tagihan</a:t>
            </a:r>
            <a:r>
              <a:rPr lang="en-US" sz="2000" dirty="0" smtClean="0"/>
              <a:t> </a:t>
            </a:r>
            <a:endParaRPr lang="id-ID" sz="2000" dirty="0" smtClean="0"/>
          </a:p>
        </p:txBody>
      </p:sp>
      <p:sp>
        <p:nvSpPr>
          <p:cNvPr id="2" name="Slide Number Placeholder 1"/>
          <p:cNvSpPr>
            <a:spLocks noGrp="1"/>
          </p:cNvSpPr>
          <p:nvPr>
            <p:ph type="sldNum" sz="quarter" idx="12"/>
          </p:nvPr>
        </p:nvSpPr>
        <p:spPr/>
        <p:txBody>
          <a:bodyPr/>
          <a:lstStyle/>
          <a:p>
            <a:pPr>
              <a:defRPr/>
            </a:pPr>
            <a:fld id="{87B5F0C3-2B95-4A84-A5A1-0CAA84088460}" type="slidenum">
              <a:rPr lang="en-US" smtClean="0"/>
              <a:pPr>
                <a:defRPr/>
              </a:pPr>
              <a:t>5</a:t>
            </a:fld>
            <a:endParaRPr lang="en-US"/>
          </a:p>
        </p:txBody>
      </p:sp>
      <p:pic>
        <p:nvPicPr>
          <p:cNvPr id="14" name="Picture 4" descr="http://t2.gstatic.com/images?q=tbn:ANd9GcQe5q4e4C0zOax2FzKmFrLfJvwiXzuLZibdPkQILXrcnsggIZdQxw"/>
          <p:cNvPicPr>
            <a:picLocks noChangeAspect="1" noChangeArrowheads="1"/>
          </p:cNvPicPr>
          <p:nvPr/>
        </p:nvPicPr>
        <p:blipFill>
          <a:blip r:embed="rId2" cstate="print"/>
          <a:srcRect/>
          <a:stretch>
            <a:fillRect/>
          </a:stretch>
        </p:blipFill>
        <p:spPr bwMode="auto">
          <a:xfrm>
            <a:off x="7372954" y="5210630"/>
            <a:ext cx="1065188" cy="537029"/>
          </a:xfrm>
          <a:prstGeom prst="rect">
            <a:avLst/>
          </a:prstGeom>
          <a:noFill/>
        </p:spPr>
      </p:pic>
      <p:pic>
        <p:nvPicPr>
          <p:cNvPr id="8194" name="Picture 2" descr="http://www.stabilitas.co.id/appimages/galery/2012/05/1336276310.jpg"/>
          <p:cNvPicPr>
            <a:picLocks noChangeAspect="1" noChangeArrowheads="1"/>
          </p:cNvPicPr>
          <p:nvPr/>
        </p:nvPicPr>
        <p:blipFill>
          <a:blip r:embed="rId3" cstate="print"/>
          <a:srcRect/>
          <a:stretch>
            <a:fillRect/>
          </a:stretch>
        </p:blipFill>
        <p:spPr bwMode="auto">
          <a:xfrm>
            <a:off x="7358743" y="1269107"/>
            <a:ext cx="2037895" cy="1807923"/>
          </a:xfrm>
          <a:prstGeom prst="rect">
            <a:avLst/>
          </a:prstGeom>
          <a:noFill/>
        </p:spPr>
      </p:pic>
      <p:sp>
        <p:nvSpPr>
          <p:cNvPr id="8196" name="AutoShape 4" descr="http://static-50.urbanesia.com/img/business/f/0/business-f0yqqatm-cimb-niaga.biz_main_thumb_v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8198" name="Picture 6" descr="http://static-50.urbanesia.com/img/business/f/0/business-f0yqqatm-cimb-niaga.biz_main_thumb_v1.jpg"/>
          <p:cNvPicPr>
            <a:picLocks noChangeAspect="1" noChangeArrowheads="1"/>
          </p:cNvPicPr>
          <p:nvPr/>
        </p:nvPicPr>
        <p:blipFill>
          <a:blip r:embed="rId4" cstate="print"/>
          <a:srcRect/>
          <a:stretch>
            <a:fillRect/>
          </a:stretch>
        </p:blipFill>
        <p:spPr bwMode="auto">
          <a:xfrm>
            <a:off x="7369174" y="3135091"/>
            <a:ext cx="2007055" cy="2017485"/>
          </a:xfrm>
          <a:prstGeom prst="rect">
            <a:avLst/>
          </a:prstGeom>
          <a:noFill/>
        </p:spPr>
      </p:pic>
      <p:pic>
        <p:nvPicPr>
          <p:cNvPr id="18" name="Picture 6" descr="http://t3.gstatic.com/images?q=tbn:ANd9GcSOD4oVT-zxoO-73x_LZtmwfSSZeRPk1WU5eyFGzhSzD-6f1Mu6"/>
          <p:cNvPicPr>
            <a:picLocks noChangeAspect="1" noChangeArrowheads="1"/>
          </p:cNvPicPr>
          <p:nvPr/>
        </p:nvPicPr>
        <p:blipFill>
          <a:blip r:embed="rId5" cstate="print"/>
          <a:srcRect/>
          <a:stretch>
            <a:fillRect/>
          </a:stretch>
        </p:blipFill>
        <p:spPr bwMode="auto">
          <a:xfrm>
            <a:off x="8512247" y="5203374"/>
            <a:ext cx="894370" cy="544285"/>
          </a:xfrm>
          <a:prstGeom prst="rect">
            <a:avLst/>
          </a:prstGeom>
          <a:noFill/>
        </p:spPr>
      </p:pic>
      <p:sp>
        <p:nvSpPr>
          <p:cNvPr id="23" name="Title 2"/>
          <p:cNvSpPr txBox="1">
            <a:spLocks/>
          </p:cNvSpPr>
          <p:nvPr/>
        </p:nvSpPr>
        <p:spPr>
          <a:xfrm>
            <a:off x="495300" y="53084"/>
            <a:ext cx="8915400" cy="39771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d-ID" sz="2400" b="1" i="0" u="none" strike="noStrike" kern="1200" cap="none" spc="0" normalizeH="0" baseline="0" noProof="0" dirty="0" smtClean="0">
                <a:ln>
                  <a:noFill/>
                </a:ln>
                <a:solidFill>
                  <a:srgbClr val="990000"/>
                </a:solidFill>
                <a:effectLst/>
                <a:uLnTx/>
                <a:uFillTx/>
                <a:latin typeface="Delicious" pitchFamily="50" charset="0"/>
                <a:ea typeface="+mj-ea"/>
                <a:cs typeface="+mj-cs"/>
              </a:rPr>
              <a:t>Saluran </a:t>
            </a:r>
            <a:r>
              <a:rPr kumimoji="0" lang="id-ID" sz="2400" b="1" i="0" u="none" strike="noStrike" kern="1200" cap="none" spc="0" normalizeH="0" baseline="0" noProof="0" dirty="0" smtClean="0">
                <a:ln>
                  <a:noFill/>
                </a:ln>
                <a:solidFill>
                  <a:srgbClr val="990000"/>
                </a:solidFill>
                <a:effectLst/>
                <a:uLnTx/>
                <a:uFillTx/>
                <a:latin typeface="Delicious" pitchFamily="50" charset="0"/>
                <a:ea typeface="+mj-ea"/>
                <a:cs typeface="+mj-cs"/>
              </a:rPr>
              <a:t>Pembayaran Untuk Pembelian</a:t>
            </a:r>
            <a:r>
              <a:rPr kumimoji="0" lang="id-ID" sz="2400" b="1" i="0" u="none" strike="noStrike" kern="1200" cap="none" spc="0" normalizeH="0" noProof="0" dirty="0" smtClean="0">
                <a:ln>
                  <a:noFill/>
                </a:ln>
                <a:solidFill>
                  <a:srgbClr val="990000"/>
                </a:solidFill>
                <a:effectLst/>
                <a:uLnTx/>
                <a:uFillTx/>
                <a:latin typeface="Delicious" pitchFamily="50" charset="0"/>
                <a:ea typeface="+mj-ea"/>
                <a:cs typeface="+mj-cs"/>
              </a:rPr>
              <a:t> PIN Pendaftaran</a:t>
            </a:r>
            <a:endParaRPr kumimoji="0" lang="id-ID" sz="2400" b="1" i="0" u="none" strike="noStrike" kern="1200" cap="none" spc="0" normalizeH="0" baseline="0" noProof="0" dirty="0">
              <a:ln>
                <a:noFill/>
              </a:ln>
              <a:solidFill>
                <a:srgbClr val="990000"/>
              </a:solidFill>
              <a:effectLst/>
              <a:uLnTx/>
              <a:uFillTx/>
              <a:latin typeface="Delicious" pitchFamily="50" charset="0"/>
              <a:ea typeface="+mj-ea"/>
              <a:cs typeface="+mj-cs"/>
            </a:endParaRPr>
          </a:p>
        </p:txBody>
      </p:sp>
      <p:grpSp>
        <p:nvGrpSpPr>
          <p:cNvPr id="15" name="Group 14"/>
          <p:cNvGrpSpPr/>
          <p:nvPr/>
        </p:nvGrpSpPr>
        <p:grpSpPr>
          <a:xfrm>
            <a:off x="495300" y="1027257"/>
            <a:ext cx="6750258" cy="787255"/>
            <a:chOff x="1132114" y="2365829"/>
            <a:chExt cx="5833668" cy="769257"/>
          </a:xfrm>
        </p:grpSpPr>
        <p:sp>
          <p:nvSpPr>
            <p:cNvPr id="16" name="TextBox 15"/>
            <p:cNvSpPr txBox="1"/>
            <p:nvPr/>
          </p:nvSpPr>
          <p:spPr>
            <a:xfrm>
              <a:off x="1299363" y="2494828"/>
              <a:ext cx="4922825" cy="511258"/>
            </a:xfrm>
            <a:prstGeom prst="rect">
              <a:avLst/>
            </a:prstGeom>
            <a:noFill/>
          </p:spPr>
          <p:txBody>
            <a:bodyPr wrap="none" rtlCol="0">
              <a:spAutoFit/>
            </a:bodyPr>
            <a:lstStyle/>
            <a:p>
              <a:r>
                <a:rPr lang="en-US" sz="2800" dirty="0" smtClean="0">
                  <a:solidFill>
                    <a:srgbClr val="4F81BD"/>
                  </a:solidFill>
                  <a:latin typeface="+mj-lt"/>
                </a:rPr>
                <a:t> 5949 + </a:t>
              </a:r>
              <a:r>
                <a:rPr lang="en-US" sz="2800" dirty="0" err="1" smtClean="0">
                  <a:solidFill>
                    <a:srgbClr val="4F81BD"/>
                  </a:solidFill>
                  <a:latin typeface="+mj-lt"/>
                </a:rPr>
                <a:t>Nomor</a:t>
              </a:r>
              <a:r>
                <a:rPr lang="en-US" sz="2800" dirty="0" smtClean="0">
                  <a:solidFill>
                    <a:srgbClr val="4F81BD"/>
                  </a:solidFill>
                  <a:latin typeface="+mj-lt"/>
                </a:rPr>
                <a:t> </a:t>
              </a:r>
              <a:r>
                <a:rPr lang="en-US" sz="2800" dirty="0" err="1" smtClean="0">
                  <a:solidFill>
                    <a:srgbClr val="4F81BD"/>
                  </a:solidFill>
                  <a:latin typeface="+mj-lt"/>
                </a:rPr>
                <a:t>Identitas</a:t>
              </a:r>
              <a:r>
                <a:rPr lang="en-US" sz="2800" dirty="0" smtClean="0">
                  <a:solidFill>
                    <a:srgbClr val="4F81BD"/>
                  </a:solidFill>
                  <a:latin typeface="+mj-lt"/>
                </a:rPr>
                <a:t> (15 digit NIK)</a:t>
              </a:r>
              <a:endParaRPr lang="id-ID" sz="2800" dirty="0">
                <a:solidFill>
                  <a:srgbClr val="4F81BD"/>
                </a:solidFill>
                <a:latin typeface="+mj-lt"/>
              </a:endParaRPr>
            </a:p>
          </p:txBody>
        </p:sp>
        <p:sp>
          <p:nvSpPr>
            <p:cNvPr id="21" name="Rounded Rectangle 20"/>
            <p:cNvSpPr/>
            <p:nvPr/>
          </p:nvSpPr>
          <p:spPr>
            <a:xfrm>
              <a:off x="1132114" y="2365829"/>
              <a:ext cx="5833668" cy="76925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pSp>
    </p:spTree>
    <p:extLst>
      <p:ext uri="{BB962C8B-B14F-4D97-AF65-F5344CB8AC3E}">
        <p14:creationId xmlns:p14="http://schemas.microsoft.com/office/powerpoint/2010/main" val="998488691"/>
      </p:ext>
    </p:extLst>
  </p:cSld>
  <p:clrMapOvr>
    <a:masterClrMapping/>
  </p:clrMapOvr>
  <p:transition advTm="5142">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3888693-6DA4-4C13-BD17-E66071A31F53}" type="slidenum">
              <a:rPr lang="en-US" smtClean="0"/>
              <a:pPr>
                <a:defRPr/>
              </a:pPr>
              <a:t>6</a:t>
            </a:fld>
            <a:endParaRPr lang="en-US"/>
          </a:p>
        </p:txBody>
      </p:sp>
      <p:sp>
        <p:nvSpPr>
          <p:cNvPr id="5" name="Title 2"/>
          <p:cNvSpPr txBox="1">
            <a:spLocks/>
          </p:cNvSpPr>
          <p:nvPr/>
        </p:nvSpPr>
        <p:spPr>
          <a:xfrm>
            <a:off x="495300" y="53084"/>
            <a:ext cx="8915400" cy="397714"/>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id-ID" sz="3200" b="1" i="0" u="none" strike="noStrike" kern="1200" cap="none" spc="0" normalizeH="0" baseline="0" noProof="0" dirty="0" smtClean="0">
                <a:ln>
                  <a:noFill/>
                </a:ln>
                <a:solidFill>
                  <a:srgbClr val="990000"/>
                </a:solidFill>
                <a:effectLst/>
                <a:uLnTx/>
                <a:uFillTx/>
                <a:latin typeface="Delicious" pitchFamily="50" charset="0"/>
                <a:ea typeface="+mj-ea"/>
                <a:cs typeface="+mj-cs"/>
              </a:rPr>
              <a:t>Saluran Pembayaran</a:t>
            </a:r>
            <a:endParaRPr kumimoji="0" lang="id-ID" sz="3200" b="1" i="0" u="none" strike="noStrike" kern="1200" cap="none" spc="0" normalizeH="0" baseline="0" noProof="0" dirty="0">
              <a:ln>
                <a:noFill/>
              </a:ln>
              <a:solidFill>
                <a:srgbClr val="990000"/>
              </a:solidFill>
              <a:effectLst/>
              <a:uLnTx/>
              <a:uFillTx/>
              <a:latin typeface="Delicious" pitchFamily="50" charset="0"/>
              <a:ea typeface="+mj-ea"/>
              <a:cs typeface="+mj-cs"/>
            </a:endParaRPr>
          </a:p>
        </p:txBody>
      </p:sp>
      <p:sp>
        <p:nvSpPr>
          <p:cNvPr id="6" name="Flowchart: Alternate Process 5"/>
          <p:cNvSpPr/>
          <p:nvPr/>
        </p:nvSpPr>
        <p:spPr>
          <a:xfrm>
            <a:off x="654908" y="1717592"/>
            <a:ext cx="1272746" cy="716692"/>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BANK CIMB NIAGA</a:t>
            </a:r>
            <a:endParaRPr lang="en-US" dirty="0"/>
          </a:p>
        </p:txBody>
      </p:sp>
      <p:sp>
        <p:nvSpPr>
          <p:cNvPr id="10" name="Flowchart: Alternate Process 9"/>
          <p:cNvSpPr/>
          <p:nvPr/>
        </p:nvSpPr>
        <p:spPr>
          <a:xfrm>
            <a:off x="654908" y="3964379"/>
            <a:ext cx="1272746" cy="716692"/>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NON BANK CIMB NIAGA</a:t>
            </a:r>
            <a:endParaRPr lang="en-US" dirty="0"/>
          </a:p>
        </p:txBody>
      </p:sp>
      <p:sp>
        <p:nvSpPr>
          <p:cNvPr id="11" name="Flowchart: Alternate Process 10"/>
          <p:cNvSpPr/>
          <p:nvPr/>
        </p:nvSpPr>
        <p:spPr>
          <a:xfrm>
            <a:off x="2277761" y="852616"/>
            <a:ext cx="1725828" cy="716692"/>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ATM CIMB NIAGA</a:t>
            </a:r>
          </a:p>
        </p:txBody>
      </p:sp>
      <p:sp>
        <p:nvSpPr>
          <p:cNvPr id="12" name="Flowchart: Alternate Process 11"/>
          <p:cNvSpPr/>
          <p:nvPr/>
        </p:nvSpPr>
        <p:spPr>
          <a:xfrm>
            <a:off x="2277761" y="1721708"/>
            <a:ext cx="1725828" cy="716692"/>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CIMBCLICKS / INTERNET BANKING</a:t>
            </a:r>
            <a:endParaRPr lang="en-US" dirty="0"/>
          </a:p>
        </p:txBody>
      </p:sp>
      <p:sp>
        <p:nvSpPr>
          <p:cNvPr id="13" name="Flowchart: Alternate Process 12"/>
          <p:cNvSpPr/>
          <p:nvPr/>
        </p:nvSpPr>
        <p:spPr>
          <a:xfrm>
            <a:off x="2277761" y="2599038"/>
            <a:ext cx="1725828" cy="716692"/>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MOBILE BANKING / GO MOBILE</a:t>
            </a:r>
            <a:endParaRPr lang="en-US" dirty="0"/>
          </a:p>
        </p:txBody>
      </p:sp>
      <p:sp>
        <p:nvSpPr>
          <p:cNvPr id="14" name="Flowchart: Alternate Process 13"/>
          <p:cNvSpPr/>
          <p:nvPr/>
        </p:nvSpPr>
        <p:spPr>
          <a:xfrm>
            <a:off x="2376617" y="3963764"/>
            <a:ext cx="1725828" cy="716692"/>
          </a:xfrm>
          <a:prstGeom prst="flowChartAlternateProcess">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ONLINE</a:t>
            </a:r>
            <a:endParaRPr lang="en-US" dirty="0"/>
          </a:p>
        </p:txBody>
      </p:sp>
      <p:sp>
        <p:nvSpPr>
          <p:cNvPr id="16" name="TextBox 15"/>
          <p:cNvSpPr txBox="1"/>
          <p:nvPr/>
        </p:nvSpPr>
        <p:spPr>
          <a:xfrm>
            <a:off x="4953000" y="3977407"/>
            <a:ext cx="3387811" cy="720197"/>
          </a:xfrm>
          <a:prstGeom prst="rect">
            <a:avLst/>
          </a:prstGeom>
          <a:solidFill>
            <a:srgbClr val="C00000"/>
          </a:solidFill>
        </p:spPr>
        <p:txBody>
          <a:bodyPr wrap="square" rtlCol="0">
            <a:spAutoFit/>
          </a:bodyPr>
          <a:lstStyle/>
          <a:p>
            <a:r>
              <a:rPr lang="en-US" dirty="0" smtClean="0"/>
              <a:t>JARINGAN ATM BERSAMA/ATM PRIMA</a:t>
            </a:r>
          </a:p>
          <a:p>
            <a:pPr marL="171450" indent="-171450">
              <a:buFont typeface="Arial" pitchFamily="34" charset="0"/>
              <a:buChar char="•"/>
            </a:pPr>
            <a:r>
              <a:rPr lang="en-US" dirty="0" smtClean="0"/>
              <a:t>ATM</a:t>
            </a:r>
          </a:p>
          <a:p>
            <a:pPr marL="171450" indent="-171450">
              <a:buFont typeface="Arial" pitchFamily="34" charset="0"/>
              <a:buChar char="•"/>
            </a:pPr>
            <a:r>
              <a:rPr lang="en-US" dirty="0" smtClean="0"/>
              <a:t>INTERNET BANKING</a:t>
            </a:r>
            <a:endParaRPr lang="en-US" dirty="0"/>
          </a:p>
        </p:txBody>
      </p:sp>
      <p:cxnSp>
        <p:nvCxnSpPr>
          <p:cNvPr id="21" name="Elbow Connector 20"/>
          <p:cNvCxnSpPr>
            <a:stCxn id="6" idx="3"/>
            <a:endCxn id="11" idx="1"/>
          </p:cNvCxnSpPr>
          <p:nvPr/>
        </p:nvCxnSpPr>
        <p:spPr>
          <a:xfrm flipV="1">
            <a:off x="1927654" y="1210962"/>
            <a:ext cx="350107" cy="86497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6" idx="3"/>
            <a:endCxn id="12" idx="1"/>
          </p:cNvCxnSpPr>
          <p:nvPr/>
        </p:nvCxnSpPr>
        <p:spPr>
          <a:xfrm>
            <a:off x="1927654" y="2075938"/>
            <a:ext cx="350107" cy="411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6" idx="3"/>
            <a:endCxn id="13" idx="1"/>
          </p:cNvCxnSpPr>
          <p:nvPr/>
        </p:nvCxnSpPr>
        <p:spPr>
          <a:xfrm>
            <a:off x="1927654" y="2075938"/>
            <a:ext cx="350107" cy="88144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0" idx="3"/>
            <a:endCxn id="14" idx="1"/>
          </p:cNvCxnSpPr>
          <p:nvPr/>
        </p:nvCxnSpPr>
        <p:spPr>
          <a:xfrm flipV="1">
            <a:off x="1927654" y="4322110"/>
            <a:ext cx="448963" cy="615"/>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Elbow Connector 32"/>
          <p:cNvCxnSpPr/>
          <p:nvPr/>
        </p:nvCxnSpPr>
        <p:spPr>
          <a:xfrm flipV="1">
            <a:off x="4090088" y="4326301"/>
            <a:ext cx="862912" cy="648"/>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845389"/>
      </p:ext>
    </p:extLst>
  </p:cSld>
  <p:clrMapOvr>
    <a:masterClrMapping/>
  </p:clrMapOvr>
  <mc:AlternateContent xmlns:mc="http://schemas.openxmlformats.org/markup-compatibility/2006" xmlns:p14="http://schemas.microsoft.com/office/powerpoint/2010/main">
    <mc:Choice Requires="p14">
      <p:transition spd="slow" p14:dur="2000" advTm="4882"/>
    </mc:Choice>
    <mc:Fallback xmlns="">
      <p:transition xmlns:p14="http://schemas.microsoft.com/office/powerpoint/2010/main" spd="slow" advTm="488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b="1" smtClean="0"/>
              <a:pPr>
                <a:defRPr/>
              </a:pPr>
              <a:t>7</a:t>
            </a:fld>
            <a:endParaRPr lang="en-US" b="1"/>
          </a:p>
        </p:txBody>
      </p:sp>
      <p:sp>
        <p:nvSpPr>
          <p:cNvPr id="3" name="Title 2"/>
          <p:cNvSpPr>
            <a:spLocks noGrp="1"/>
          </p:cNvSpPr>
          <p:nvPr>
            <p:ph type="title"/>
          </p:nvPr>
        </p:nvSpPr>
        <p:spPr/>
        <p:txBody>
          <a:bodyPr/>
          <a:lstStyle/>
          <a:p>
            <a:r>
              <a:rPr lang="id-ID" dirty="0" smtClean="0"/>
              <a:t>Tahapan Pembayaran – ATM CIMB Niaga</a:t>
            </a:r>
            <a:endParaRPr lang="id-ID" dirty="0"/>
          </a:p>
        </p:txBody>
      </p:sp>
      <p:grpSp>
        <p:nvGrpSpPr>
          <p:cNvPr id="1026" name="Group 2"/>
          <p:cNvGrpSpPr>
            <a:grpSpLocks/>
          </p:cNvGrpSpPr>
          <p:nvPr/>
        </p:nvGrpSpPr>
        <p:grpSpPr bwMode="auto">
          <a:xfrm>
            <a:off x="536122" y="711200"/>
            <a:ext cx="4253592" cy="2365829"/>
            <a:chOff x="2115" y="7049"/>
            <a:chExt cx="7875" cy="3990"/>
          </a:xfrm>
        </p:grpSpPr>
        <p:sp>
          <p:nvSpPr>
            <p:cNvPr id="1027" name="Rectangle 3"/>
            <p:cNvSpPr>
              <a:spLocks noChangeArrowheads="1"/>
            </p:cNvSpPr>
            <p:nvPr/>
          </p:nvSpPr>
          <p:spPr bwMode="auto">
            <a:xfrm>
              <a:off x="2115" y="7049"/>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8" name="Rectangle 4"/>
            <p:cNvSpPr>
              <a:spLocks noChangeArrowheads="1"/>
            </p:cNvSpPr>
            <p:nvPr/>
          </p:nvSpPr>
          <p:spPr bwMode="auto">
            <a:xfrm>
              <a:off x="2955" y="7409"/>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9" name="AutoShape 5"/>
            <p:cNvSpPr>
              <a:spLocks noChangeArrowheads="1"/>
            </p:cNvSpPr>
            <p:nvPr/>
          </p:nvSpPr>
          <p:spPr bwMode="auto">
            <a:xfrm>
              <a:off x="235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0" name="AutoShape 6"/>
            <p:cNvSpPr>
              <a:spLocks noChangeArrowheads="1"/>
            </p:cNvSpPr>
            <p:nvPr/>
          </p:nvSpPr>
          <p:spPr bwMode="auto">
            <a:xfrm>
              <a:off x="235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1" name="AutoShape 7"/>
            <p:cNvSpPr>
              <a:spLocks noChangeArrowheads="1"/>
            </p:cNvSpPr>
            <p:nvPr/>
          </p:nvSpPr>
          <p:spPr bwMode="auto">
            <a:xfrm>
              <a:off x="2355" y="998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2" name="AutoShape 8"/>
            <p:cNvSpPr>
              <a:spLocks noChangeArrowheads="1"/>
            </p:cNvSpPr>
            <p:nvPr/>
          </p:nvSpPr>
          <p:spPr bwMode="auto">
            <a:xfrm>
              <a:off x="2355" y="1045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3" name="Text Box 9"/>
            <p:cNvSpPr txBox="1">
              <a:spLocks noChangeArrowheads="1"/>
            </p:cNvSpPr>
            <p:nvPr/>
          </p:nvSpPr>
          <p:spPr bwMode="auto">
            <a:xfrm>
              <a:off x="2955" y="9044"/>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95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2955" y="998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295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95"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649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Informasi Rekening</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9" name="Text Box 15"/>
            <p:cNvSpPr txBox="1">
              <a:spLocks noChangeArrowheads="1"/>
            </p:cNvSpPr>
            <p:nvPr/>
          </p:nvSpPr>
          <p:spPr bwMode="auto">
            <a:xfrm>
              <a:off x="6495" y="1000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Pembayaran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649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AU" sz="1100" b="1" dirty="0" err="1" smtClean="0">
                  <a:solidFill>
                    <a:srgbClr val="FFFFFF"/>
                  </a:solidFill>
                  <a:latin typeface="Calibri" pitchFamily="34" charset="0"/>
                  <a:cs typeface="Arial" pitchFamily="34" charset="0"/>
                </a:rPr>
                <a:t>Tranfer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2955" y="7409"/>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2" name="Rectangle 18"/>
            <p:cNvSpPr>
              <a:spLocks noChangeArrowheads="1"/>
            </p:cNvSpPr>
            <p:nvPr/>
          </p:nvSpPr>
          <p:spPr bwMode="auto">
            <a:xfrm>
              <a:off x="2955" y="7743"/>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3" name="AutoShape 19"/>
            <p:cNvSpPr>
              <a:spLocks noChangeArrowheads="1"/>
            </p:cNvSpPr>
            <p:nvPr/>
          </p:nvSpPr>
          <p:spPr bwMode="auto">
            <a:xfrm>
              <a:off x="938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4" name="AutoShape 20"/>
            <p:cNvSpPr>
              <a:spLocks noChangeArrowheads="1"/>
            </p:cNvSpPr>
            <p:nvPr/>
          </p:nvSpPr>
          <p:spPr bwMode="auto">
            <a:xfrm>
              <a:off x="938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5" name="AutoShape 21" descr="30%"/>
            <p:cNvSpPr>
              <a:spLocks noChangeArrowheads="1"/>
            </p:cNvSpPr>
            <p:nvPr/>
          </p:nvSpPr>
          <p:spPr bwMode="auto">
            <a:xfrm>
              <a:off x="9385" y="10006"/>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6" name="AutoShape 22"/>
            <p:cNvSpPr>
              <a:spLocks noChangeArrowheads="1"/>
            </p:cNvSpPr>
            <p:nvPr/>
          </p:nvSpPr>
          <p:spPr bwMode="auto">
            <a:xfrm>
              <a:off x="9385" y="1047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7" name="Text Box 23"/>
            <p:cNvSpPr txBox="1">
              <a:spLocks noChangeArrowheads="1"/>
            </p:cNvSpPr>
            <p:nvPr/>
          </p:nvSpPr>
          <p:spPr bwMode="auto">
            <a:xfrm>
              <a:off x="6492"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Tarik Tunai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48" name="Text Box 24"/>
            <p:cNvSpPr txBox="1">
              <a:spLocks noChangeArrowheads="1"/>
            </p:cNvSpPr>
            <p:nvPr/>
          </p:nvSpPr>
          <p:spPr bwMode="auto">
            <a:xfrm>
              <a:off x="2983"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Isi Ulang Prabayar</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49" name="Text Box 25"/>
            <p:cNvSpPr txBox="1">
              <a:spLocks noChangeArrowheads="1"/>
            </p:cNvSpPr>
            <p:nvPr/>
          </p:nvSpPr>
          <p:spPr bwMode="auto">
            <a:xfrm>
              <a:off x="2983"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eBanking</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50" name="Text Box 26"/>
            <p:cNvSpPr txBox="1">
              <a:spLocks noChangeArrowheads="1"/>
            </p:cNvSpPr>
            <p:nvPr/>
          </p:nvSpPr>
          <p:spPr bwMode="auto">
            <a:xfrm>
              <a:off x="2983"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Transaksi Lain</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grpSp>
        <p:nvGrpSpPr>
          <p:cNvPr id="54" name="Group 2"/>
          <p:cNvGrpSpPr>
            <a:grpSpLocks/>
          </p:cNvGrpSpPr>
          <p:nvPr/>
        </p:nvGrpSpPr>
        <p:grpSpPr bwMode="auto">
          <a:xfrm>
            <a:off x="5158922" y="718456"/>
            <a:ext cx="4253592" cy="2365829"/>
            <a:chOff x="2115" y="7049"/>
            <a:chExt cx="7875" cy="3990"/>
          </a:xfrm>
        </p:grpSpPr>
        <p:sp>
          <p:nvSpPr>
            <p:cNvPr id="55" name="Rectangle 3"/>
            <p:cNvSpPr>
              <a:spLocks noChangeArrowheads="1"/>
            </p:cNvSpPr>
            <p:nvPr/>
          </p:nvSpPr>
          <p:spPr bwMode="auto">
            <a:xfrm>
              <a:off x="2115" y="7049"/>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56" name="Rectangle 4"/>
            <p:cNvSpPr>
              <a:spLocks noChangeArrowheads="1"/>
            </p:cNvSpPr>
            <p:nvPr/>
          </p:nvSpPr>
          <p:spPr bwMode="auto">
            <a:xfrm>
              <a:off x="2955" y="7409"/>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57" name="AutoShape 5"/>
            <p:cNvSpPr>
              <a:spLocks noChangeArrowheads="1"/>
            </p:cNvSpPr>
            <p:nvPr/>
          </p:nvSpPr>
          <p:spPr bwMode="auto">
            <a:xfrm>
              <a:off x="235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58" name="AutoShape 6"/>
            <p:cNvSpPr>
              <a:spLocks noChangeArrowheads="1"/>
            </p:cNvSpPr>
            <p:nvPr/>
          </p:nvSpPr>
          <p:spPr bwMode="auto">
            <a:xfrm>
              <a:off x="235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59" name="AutoShape 7"/>
            <p:cNvSpPr>
              <a:spLocks noChangeArrowheads="1"/>
            </p:cNvSpPr>
            <p:nvPr/>
          </p:nvSpPr>
          <p:spPr bwMode="auto">
            <a:xfrm>
              <a:off x="2355" y="998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60" name="AutoShape 8"/>
            <p:cNvSpPr>
              <a:spLocks noChangeArrowheads="1"/>
            </p:cNvSpPr>
            <p:nvPr/>
          </p:nvSpPr>
          <p:spPr bwMode="auto">
            <a:xfrm>
              <a:off x="2355" y="1045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65" name="Text Box 13"/>
            <p:cNvSpPr txBox="1">
              <a:spLocks noChangeArrowheads="1"/>
            </p:cNvSpPr>
            <p:nvPr/>
          </p:nvSpPr>
          <p:spPr bwMode="auto">
            <a:xfrm>
              <a:off x="6495"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66" name="Text Box 14"/>
            <p:cNvSpPr txBox="1">
              <a:spLocks noChangeArrowheads="1"/>
            </p:cNvSpPr>
            <p:nvPr/>
          </p:nvSpPr>
          <p:spPr bwMode="auto">
            <a:xfrm>
              <a:off x="5328" y="9252"/>
              <a:ext cx="3897" cy="7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err="1" smtClean="0">
                  <a:solidFill>
                    <a:srgbClr val="FFFFFF"/>
                  </a:solidFill>
                  <a:latin typeface="Calibri" pitchFamily="34" charset="0"/>
                  <a:cs typeface="Arial" pitchFamily="34" charset="0"/>
                </a:rPr>
                <a:t>Antar</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CIMB </a:t>
              </a:r>
              <a:r>
                <a:rPr lang="en-US" sz="1100" b="1" dirty="0" err="1" smtClean="0">
                  <a:solidFill>
                    <a:srgbClr val="FFFFFF"/>
                  </a:solidFill>
                  <a:latin typeface="Calibri" pitchFamily="34" charset="0"/>
                  <a:cs typeface="Arial" pitchFamily="34" charset="0"/>
                </a:rPr>
                <a:t>Niaga</a:t>
              </a:r>
              <a:r>
                <a:rPr lang="en-US" sz="1100" b="1" dirty="0" smtClean="0">
                  <a:solidFill>
                    <a:srgbClr val="FFFFFF"/>
                  </a:solidFill>
                  <a:latin typeface="Calibri" pitchFamily="34" charset="0"/>
                  <a:cs typeface="Arial" pitchFamily="34" charset="0"/>
                </a:rPr>
                <a:t> / </a:t>
              </a: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Ponsel</a:t>
              </a:r>
              <a:r>
                <a:rPr lang="en-US" sz="1100" b="1" dirty="0" smtClean="0">
                  <a:solidFill>
                    <a:srgbClr val="FFFFFF"/>
                  </a:solidFill>
                  <a:latin typeface="Calibri" pitchFamily="34" charset="0"/>
                  <a:cs typeface="Arial" pitchFamily="34" charset="0"/>
                </a:rPr>
                <a:t> Lain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7" name="Text Box 15"/>
            <p:cNvSpPr txBox="1">
              <a:spLocks noChangeArrowheads="1"/>
            </p:cNvSpPr>
            <p:nvPr/>
          </p:nvSpPr>
          <p:spPr bwMode="auto">
            <a:xfrm>
              <a:off x="6495" y="1000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Bank Lain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8" name="Text Box 16"/>
            <p:cNvSpPr txBox="1">
              <a:spLocks noChangeArrowheads="1"/>
            </p:cNvSpPr>
            <p:nvPr/>
          </p:nvSpPr>
          <p:spPr bwMode="auto">
            <a:xfrm>
              <a:off x="649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Menu </a:t>
              </a:r>
              <a:r>
                <a:rPr lang="en-US" sz="1100" b="1" dirty="0" err="1" smtClean="0">
                  <a:solidFill>
                    <a:srgbClr val="FFFFFF"/>
                  </a:solidFill>
                  <a:latin typeface="Calibri" pitchFamily="34" charset="0"/>
                  <a:cs typeface="Arial" pitchFamily="34" charset="0"/>
                </a:rPr>
                <a:t>Utama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69" name="Rectangle 17"/>
            <p:cNvSpPr>
              <a:spLocks noChangeArrowheads="1"/>
            </p:cNvSpPr>
            <p:nvPr/>
          </p:nvSpPr>
          <p:spPr bwMode="auto">
            <a:xfrm>
              <a:off x="2955" y="7409"/>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70" name="Rectangle 18"/>
            <p:cNvSpPr>
              <a:spLocks noChangeArrowheads="1"/>
            </p:cNvSpPr>
            <p:nvPr/>
          </p:nvSpPr>
          <p:spPr bwMode="auto">
            <a:xfrm>
              <a:off x="2955" y="7743"/>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71" name="AutoShape 19"/>
            <p:cNvSpPr>
              <a:spLocks noChangeArrowheads="1"/>
            </p:cNvSpPr>
            <p:nvPr/>
          </p:nvSpPr>
          <p:spPr bwMode="auto">
            <a:xfrm>
              <a:off x="9363" y="1046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72" name="AutoShape 20"/>
            <p:cNvSpPr>
              <a:spLocks noChangeArrowheads="1"/>
            </p:cNvSpPr>
            <p:nvPr/>
          </p:nvSpPr>
          <p:spPr bwMode="auto">
            <a:xfrm>
              <a:off x="9361" y="9387"/>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73" name="AutoShape 21" descr="30%"/>
            <p:cNvSpPr>
              <a:spLocks noChangeArrowheads="1"/>
            </p:cNvSpPr>
            <p:nvPr/>
          </p:nvSpPr>
          <p:spPr bwMode="auto">
            <a:xfrm>
              <a:off x="9360" y="9943"/>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74" name="AutoShape 22"/>
            <p:cNvSpPr>
              <a:spLocks noChangeArrowheads="1"/>
            </p:cNvSpPr>
            <p:nvPr/>
          </p:nvSpPr>
          <p:spPr bwMode="auto">
            <a:xfrm>
              <a:off x="9363" y="8731"/>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75" name="Text Box 23"/>
            <p:cNvSpPr txBox="1">
              <a:spLocks noChangeArrowheads="1"/>
            </p:cNvSpPr>
            <p:nvPr/>
          </p:nvSpPr>
          <p:spPr bwMode="auto">
            <a:xfrm>
              <a:off x="5946" y="8553"/>
              <a:ext cx="3276" cy="8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err="1" smtClean="0">
                  <a:solidFill>
                    <a:srgbClr val="FFFFFF"/>
                  </a:solidFill>
                  <a:latin typeface="Calibri" pitchFamily="34" charset="0"/>
                  <a:cs typeface="Arial" pitchFamily="34" charset="0"/>
                </a:rPr>
                <a:t>Antar</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pribadi</a:t>
              </a:r>
              <a:r>
                <a:rPr lang="en-US" sz="1100" b="1" dirty="0" smtClean="0">
                  <a:solidFill>
                    <a:srgbClr val="FFFFFF"/>
                  </a:solidFill>
                  <a:latin typeface="Calibri" pitchFamily="34" charset="0"/>
                  <a:cs typeface="Arial" pitchFamily="34" charset="0"/>
                </a:rPr>
                <a:t> / </a:t>
              </a: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Ponsel</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Sendiri</a:t>
              </a:r>
              <a:endParaRPr lang="en-US" sz="1100" b="1" dirty="0" smtClean="0">
                <a:solidFill>
                  <a:srgbClr val="FFFFFF"/>
                </a:solidFill>
                <a:latin typeface="Calibri" pitchFamily="34" charset="0"/>
                <a:cs typeface="Arial" pitchFamily="34" charset="0"/>
              </a:endParaRPr>
            </a:p>
          </p:txBody>
        </p:sp>
      </p:grpSp>
      <p:sp>
        <p:nvSpPr>
          <p:cNvPr id="188" name="TextBox 187"/>
          <p:cNvSpPr txBox="1"/>
          <p:nvPr/>
        </p:nvSpPr>
        <p:spPr>
          <a:xfrm>
            <a:off x="348342" y="84183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1</a:t>
            </a:r>
            <a:endParaRPr lang="id-ID" b="1" dirty="0">
              <a:latin typeface="+mj-lt"/>
            </a:endParaRPr>
          </a:p>
        </p:txBody>
      </p:sp>
      <p:sp>
        <p:nvSpPr>
          <p:cNvPr id="189" name="TextBox 188"/>
          <p:cNvSpPr txBox="1"/>
          <p:nvPr/>
        </p:nvSpPr>
        <p:spPr>
          <a:xfrm>
            <a:off x="4956627" y="84909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2</a:t>
            </a:r>
            <a:endParaRPr lang="id-ID" b="1" dirty="0">
              <a:latin typeface="+mj-lt"/>
            </a:endParaRPr>
          </a:p>
        </p:txBody>
      </p:sp>
      <p:cxnSp>
        <p:nvCxnSpPr>
          <p:cNvPr id="193" name="Straight Connector 192"/>
          <p:cNvCxnSpPr/>
          <p:nvPr/>
        </p:nvCxnSpPr>
        <p:spPr>
          <a:xfrm>
            <a:off x="348343" y="3367314"/>
            <a:ext cx="93181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429622" y="3616555"/>
            <a:ext cx="4466772" cy="2370592"/>
            <a:chOff x="429622" y="3616555"/>
            <a:chExt cx="4466772" cy="2370592"/>
          </a:xfrm>
        </p:grpSpPr>
        <p:grpSp>
          <p:nvGrpSpPr>
            <p:cNvPr id="157" name="Group 27"/>
            <p:cNvGrpSpPr>
              <a:grpSpLocks/>
            </p:cNvGrpSpPr>
            <p:nvPr/>
          </p:nvGrpSpPr>
          <p:grpSpPr bwMode="auto">
            <a:xfrm>
              <a:off x="640080" y="3616555"/>
              <a:ext cx="4256314" cy="2370592"/>
              <a:chOff x="2115" y="11881"/>
              <a:chExt cx="7875" cy="3990"/>
            </a:xfrm>
          </p:grpSpPr>
          <p:sp>
            <p:nvSpPr>
              <p:cNvPr id="158"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1"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2"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2"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4"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5"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6"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97"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98"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99"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0"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1" name="Text Box 39"/>
              <p:cNvSpPr txBox="1">
                <a:spLocks noChangeArrowheads="1"/>
              </p:cNvSpPr>
              <p:nvPr/>
            </p:nvSpPr>
            <p:spPr bwMode="auto">
              <a:xfrm>
                <a:off x="6475" y="14338"/>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a:spcBef>
                    <a:spcPct val="0"/>
                  </a:spcBef>
                  <a:spcAft>
                    <a:spcPts val="1000"/>
                  </a:spcAft>
                </a:pP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a:t>
                </a:r>
                <a:r>
                  <a:rPr lang="en-US" sz="1100" b="1" dirty="0" err="1" smtClean="0">
                    <a:solidFill>
                      <a:srgbClr val="FFFFFF"/>
                    </a:solidFill>
                    <a:latin typeface="Calibri" pitchFamily="34" charset="0"/>
                    <a:cs typeface="Arial" pitchFamily="34" charset="0"/>
                  </a:rPr>
                  <a:t>Ponsel</a:t>
                </a:r>
                <a:r>
                  <a:rPr lang="en-US" sz="1100" b="1" dirty="0" smtClean="0">
                    <a:solidFill>
                      <a:srgbClr val="FFFFFF"/>
                    </a:solidFill>
                    <a:latin typeface="Calibri" pitchFamily="34" charset="0"/>
                    <a:cs typeface="Arial" pitchFamily="34" charset="0"/>
                  </a:rPr>
                  <a:t> Lain</a:t>
                </a:r>
              </a:p>
              <a:p>
                <a:pPr marL="0" marR="0" lvl="0" indent="0" algn="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205"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206" name="Text Box 44"/>
              <p:cNvSpPr txBox="1">
                <a:spLocks noChangeArrowheads="1"/>
              </p:cNvSpPr>
              <p:nvPr/>
            </p:nvSpPr>
            <p:spPr bwMode="auto">
              <a:xfrm>
                <a:off x="2955" y="1264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7" name="AutoShape 45"/>
              <p:cNvSpPr>
                <a:spLocks noChangeArrowheads="1"/>
              </p:cNvSpPr>
              <p:nvPr/>
            </p:nvSpPr>
            <p:spPr bwMode="auto">
              <a:xfrm>
                <a:off x="9343" y="1434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8" name="AutoShape 46" descr="30%"/>
              <p:cNvSpPr>
                <a:spLocks noChangeArrowheads="1"/>
              </p:cNvSpPr>
              <p:nvPr/>
            </p:nvSpPr>
            <p:spPr bwMode="auto">
              <a:xfrm>
                <a:off x="9328" y="13897"/>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09"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10"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213"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14"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15"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16"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17"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218" name="TextBox 217"/>
            <p:cNvSpPr txBox="1"/>
            <p:nvPr/>
          </p:nvSpPr>
          <p:spPr>
            <a:xfrm>
              <a:off x="429622" y="3734667"/>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en-AU" b="1" dirty="0">
                  <a:latin typeface="+mj-lt"/>
                </a:rPr>
                <a:t>3</a:t>
              </a:r>
              <a:endParaRPr lang="id-ID" b="1" dirty="0">
                <a:latin typeface="+mj-lt"/>
              </a:endParaRPr>
            </a:p>
          </p:txBody>
        </p:sp>
        <p:sp>
          <p:nvSpPr>
            <p:cNvPr id="108" name="Text Box 39"/>
            <p:cNvSpPr txBox="1">
              <a:spLocks noChangeArrowheads="1"/>
            </p:cNvSpPr>
            <p:nvPr/>
          </p:nvSpPr>
          <p:spPr bwMode="auto">
            <a:xfrm>
              <a:off x="2662918" y="4800249"/>
              <a:ext cx="1816768"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a:spcBef>
                  <a:spcPct val="0"/>
                </a:spcBef>
                <a:spcAft>
                  <a:spcPts val="1000"/>
                </a:spcAft>
              </a:pPr>
              <a:r>
                <a:rPr lang="en-US" sz="1100" b="1" dirty="0" err="1" smtClean="0">
                  <a:solidFill>
                    <a:srgbClr val="FFFFFF"/>
                  </a:solidFill>
                  <a:latin typeface="Calibri" pitchFamily="34" charset="0"/>
                  <a:cs typeface="Arial" pitchFamily="34" charset="0"/>
                </a:rPr>
                <a:t>Rekening</a:t>
              </a:r>
              <a:r>
                <a:rPr lang="en-US" sz="1100" b="1" dirty="0" smtClean="0">
                  <a:solidFill>
                    <a:srgbClr val="FFFFFF"/>
                  </a:solidFill>
                  <a:latin typeface="Calibri" pitchFamily="34" charset="0"/>
                  <a:cs typeface="Arial" pitchFamily="34" charset="0"/>
                </a:rPr>
                <a:t> CIMB </a:t>
              </a:r>
              <a:r>
                <a:rPr lang="en-US" sz="1100" b="1" dirty="0" err="1" smtClean="0">
                  <a:solidFill>
                    <a:srgbClr val="FFFFFF"/>
                  </a:solidFill>
                  <a:latin typeface="Calibri" pitchFamily="34" charset="0"/>
                  <a:cs typeface="Arial" pitchFamily="34" charset="0"/>
                </a:rPr>
                <a:t>Niaga</a:t>
              </a:r>
              <a:r>
                <a:rPr lang="en-US" sz="1100" b="1" dirty="0" smtClean="0">
                  <a:solidFill>
                    <a:srgbClr val="FFFFFF"/>
                  </a:solidFill>
                  <a:latin typeface="Calibri" pitchFamily="34" charset="0"/>
                  <a:cs typeface="Arial" pitchFamily="34" charset="0"/>
                </a:rPr>
                <a:t> Lain</a:t>
              </a:r>
            </a:p>
            <a:p>
              <a:pPr marL="0" marR="0" lvl="0" indent="0" algn="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9" name="Text Box 39"/>
            <p:cNvSpPr txBox="1">
              <a:spLocks noChangeArrowheads="1"/>
            </p:cNvSpPr>
            <p:nvPr/>
          </p:nvSpPr>
          <p:spPr bwMode="auto">
            <a:xfrm>
              <a:off x="2983610" y="5619727"/>
              <a:ext cx="1475522"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r">
                <a:spcBef>
                  <a:spcPct val="0"/>
                </a:spcBef>
                <a:spcAft>
                  <a:spcPts val="1000"/>
                </a:spcAft>
              </a:pPr>
              <a:r>
                <a:rPr lang="en-US" sz="1100" b="1" dirty="0" smtClean="0">
                  <a:solidFill>
                    <a:srgbClr val="FFFFFF"/>
                  </a:solidFill>
                  <a:latin typeface="Calibri" pitchFamily="34" charset="0"/>
                  <a:cs typeface="Arial" pitchFamily="34" charset="0"/>
                </a:rPr>
                <a:t>Menu Utama</a:t>
              </a:r>
            </a:p>
            <a:p>
              <a:pPr marL="0" marR="0" lvl="0" indent="0" algn="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12" name="Group 27"/>
          <p:cNvGrpSpPr>
            <a:grpSpLocks/>
          </p:cNvGrpSpPr>
          <p:nvPr/>
        </p:nvGrpSpPr>
        <p:grpSpPr bwMode="auto">
          <a:xfrm>
            <a:off x="5156201" y="3616556"/>
            <a:ext cx="4256313" cy="2370591"/>
            <a:chOff x="2115" y="12043"/>
            <a:chExt cx="7875" cy="3990"/>
          </a:xfrm>
        </p:grpSpPr>
        <p:sp>
          <p:nvSpPr>
            <p:cNvPr id="113" name="Rectangle 28"/>
            <p:cNvSpPr>
              <a:spLocks noChangeArrowheads="1"/>
            </p:cNvSpPr>
            <p:nvPr/>
          </p:nvSpPr>
          <p:spPr bwMode="auto">
            <a:xfrm>
              <a:off x="2115" y="12043"/>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14"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15"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6"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7"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8"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19"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0"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1"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2"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3"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4"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AU" sz="1100" b="1" dirty="0" smtClean="0">
                  <a:solidFill>
                    <a:srgbClr val="FFFFFF"/>
                  </a:solidFill>
                  <a:latin typeface="Calibri" pitchFamily="34" charset="0"/>
                  <a:cs typeface="Arial" pitchFamily="34" charset="0"/>
                </a:rPr>
                <a:t>OK</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25"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Koreksi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6" name="Text Box 41"/>
            <p:cNvSpPr txBox="1">
              <a:spLocks noChangeArrowheads="1"/>
            </p:cNvSpPr>
            <p:nvPr/>
          </p:nvSpPr>
          <p:spPr bwMode="auto">
            <a:xfrm>
              <a:off x="649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Menu Utama</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27"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28"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29" name="Text Box 44"/>
            <p:cNvSpPr txBox="1">
              <a:spLocks noChangeArrowheads="1"/>
            </p:cNvSpPr>
            <p:nvPr/>
          </p:nvSpPr>
          <p:spPr bwMode="auto">
            <a:xfrm>
              <a:off x="2955" y="12646"/>
              <a:ext cx="6270" cy="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0"/>
                </a:spcAft>
                <a:buClrTx/>
                <a:buSzTx/>
                <a:buFontTx/>
                <a:buNone/>
                <a:tabLst/>
              </a:pPr>
              <a:r>
                <a:rPr lang="en-AU" sz="1100" b="1" dirty="0" err="1" smtClean="0">
                  <a:solidFill>
                    <a:srgbClr val="FFFFFF"/>
                  </a:solidFill>
                  <a:latin typeface="Calibri" pitchFamily="34" charset="0"/>
                  <a:cs typeface="Arial" pitchFamily="34" charset="0"/>
                </a:rPr>
                <a:t>Silahkan</a:t>
              </a:r>
              <a:r>
                <a:rPr lang="en-AU" sz="1100" b="1" dirty="0" smtClean="0">
                  <a:solidFill>
                    <a:srgbClr val="FFFFFF"/>
                  </a:solidFill>
                  <a:latin typeface="Calibri" pitchFamily="34" charset="0"/>
                  <a:cs typeface="Arial" pitchFamily="34" charset="0"/>
                </a:rPr>
                <a:t> </a:t>
              </a:r>
              <a:r>
                <a:rPr lang="en-AU" sz="1100" b="1" dirty="0" err="1" smtClean="0">
                  <a:solidFill>
                    <a:srgbClr val="FFFFFF"/>
                  </a:solidFill>
                  <a:latin typeface="Calibri" pitchFamily="34" charset="0"/>
                  <a:cs typeface="Arial" pitchFamily="34" charset="0"/>
                </a:rPr>
                <a:t>masukkan</a:t>
              </a:r>
              <a:r>
                <a:rPr lang="en-AU" sz="1100" b="1" dirty="0" smtClean="0">
                  <a:solidFill>
                    <a:srgbClr val="FFFFFF"/>
                  </a:solidFill>
                  <a:latin typeface="Calibri" pitchFamily="34" charset="0"/>
                  <a:cs typeface="Arial" pitchFamily="34" charset="0"/>
                </a:rPr>
                <a:t> nominal </a:t>
              </a:r>
              <a:r>
                <a:rPr lang="en-AU" sz="1100" b="1" dirty="0" err="1" smtClean="0">
                  <a:solidFill>
                    <a:srgbClr val="FFFFFF"/>
                  </a:solidFill>
                  <a:latin typeface="Calibri" pitchFamily="34" charset="0"/>
                  <a:cs typeface="Arial" pitchFamily="34" charset="0"/>
                </a:rPr>
                <a:t>transaksi</a:t>
              </a:r>
              <a:r>
                <a:rPr lang="en-AU" sz="1100" b="1" dirty="0" smtClean="0">
                  <a:solidFill>
                    <a:srgbClr val="FFFFFF"/>
                  </a:solidFill>
                  <a:latin typeface="Calibri" pitchFamily="34" charset="0"/>
                  <a:cs typeface="Arial" pitchFamily="34" charset="0"/>
                </a:rPr>
                <a:t> Anda</a:t>
              </a:r>
            </a:p>
            <a:p>
              <a:pPr marL="0" marR="0" lvl="0" indent="0" algn="ctr" defTabSz="914400" rtl="0" eaLnBrk="1" fontAlgn="base" latinLnBrk="0" hangingPunct="1">
                <a:lnSpc>
                  <a:spcPct val="100000"/>
                </a:lnSpc>
                <a:spcBef>
                  <a:spcPct val="0"/>
                </a:spcBef>
                <a:spcAft>
                  <a:spcPts val="0"/>
                </a:spcAft>
                <a:buClrTx/>
                <a:buSzTx/>
                <a:buFontTx/>
                <a:buNone/>
                <a:tabLst/>
              </a:pPr>
              <a:r>
                <a:rPr kumimoji="0" lang="en-AU" sz="1100" b="1" i="0" u="none" strike="noStrike" cap="none" normalizeH="0" baseline="0" dirty="0" smtClean="0">
                  <a:ln>
                    <a:noFill/>
                  </a:ln>
                  <a:solidFill>
                    <a:srgbClr val="FFFFFF"/>
                  </a:solidFill>
                  <a:effectLst/>
                  <a:latin typeface="Calibri" pitchFamily="34" charset="0"/>
                  <a:cs typeface="Arial" pitchFamily="34" charset="0"/>
                </a:rPr>
                <a:t>Minimal </a:t>
              </a:r>
              <a:r>
                <a:rPr kumimoji="0" lang="en-AU" sz="1100" b="1" i="0" u="none" strike="noStrike" cap="none" normalizeH="0" baseline="0" dirty="0" err="1" smtClean="0">
                  <a:ln>
                    <a:noFill/>
                  </a:ln>
                  <a:solidFill>
                    <a:srgbClr val="FFFFFF"/>
                  </a:solidFill>
                  <a:effectLst/>
                  <a:latin typeface="Calibri" pitchFamily="34" charset="0"/>
                  <a:cs typeface="Arial" pitchFamily="34" charset="0"/>
                </a:rPr>
                <a:t>Rp</a:t>
              </a:r>
              <a:r>
                <a:rPr kumimoji="0" lang="en-AU" sz="1100" b="1" i="0" u="none" strike="noStrike" cap="none" normalizeH="0" baseline="0" dirty="0" smtClean="0">
                  <a:ln>
                    <a:noFill/>
                  </a:ln>
                  <a:solidFill>
                    <a:srgbClr val="FFFFFF"/>
                  </a:solidFill>
                  <a:effectLst/>
                  <a:latin typeface="Calibri" pitchFamily="34" charset="0"/>
                  <a:cs typeface="Arial" pitchFamily="34" charset="0"/>
                </a:rPr>
                <a:t>. 10.000/</a:t>
              </a:r>
              <a:r>
                <a:rPr kumimoji="0" lang="en-AU" sz="1100" b="1" i="0" u="none" strike="noStrike" cap="none" normalizeH="0" baseline="0" dirty="0" err="1" smtClean="0">
                  <a:ln>
                    <a:noFill/>
                  </a:ln>
                  <a:solidFill>
                    <a:srgbClr val="FFFFFF"/>
                  </a:solidFill>
                  <a:effectLst/>
                  <a:latin typeface="Calibri" pitchFamily="34" charset="0"/>
                  <a:cs typeface="Arial" pitchFamily="34" charset="0"/>
                </a:rPr>
                <a:t>transaksi</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0"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1"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2"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3"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34" name="Text Box 51"/>
            <p:cNvSpPr txBox="1">
              <a:spLocks noChangeArrowheads="1"/>
            </p:cNvSpPr>
            <p:nvPr/>
          </p:nvSpPr>
          <p:spPr bwMode="auto">
            <a:xfrm>
              <a:off x="5685" y="13615"/>
              <a:ext cx="3375"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0"/>
                </a:spcBef>
                <a:spcAft>
                  <a:spcPts val="1000"/>
                </a:spcAft>
              </a:pPr>
              <a:r>
                <a:rPr lang="en-AU" sz="1100" b="1" dirty="0" smtClean="0">
                  <a:solidFill>
                    <a:srgbClr val="FFFFFF"/>
                  </a:solidFill>
                  <a:latin typeface="Calibri" pitchFamily="34" charset="0"/>
                  <a:cs typeface="Arial" pitchFamily="34" charset="0"/>
                </a:rPr>
                <a:t>RP 	10.000</a:t>
              </a:r>
              <a:endParaRPr lang="en-AU" sz="1100" b="1" dirty="0">
                <a:solidFill>
                  <a:srgbClr val="FFFFFF"/>
                </a:solidFill>
                <a:latin typeface="Calibri"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35"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6"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7"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8"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91" name="TextBox 190"/>
          <p:cNvSpPr txBox="1"/>
          <p:nvPr/>
        </p:nvSpPr>
        <p:spPr>
          <a:xfrm>
            <a:off x="5008964" y="3730192"/>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4</a:t>
            </a:r>
            <a:endParaRPr lang="id-ID" b="1" dirty="0">
              <a:latin typeface="+mj-lt"/>
            </a:endParaRPr>
          </a:p>
        </p:txBody>
      </p:sp>
    </p:spTree>
  </p:cSld>
  <p:clrMapOvr>
    <a:masterClrMapping/>
  </p:clrMapOvr>
  <p:transition advTm="1904">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b="1" smtClean="0"/>
              <a:pPr>
                <a:defRPr/>
              </a:pPr>
              <a:t>8</a:t>
            </a:fld>
            <a:endParaRPr lang="en-US" b="1"/>
          </a:p>
        </p:txBody>
      </p:sp>
      <p:sp>
        <p:nvSpPr>
          <p:cNvPr id="3" name="Title 2"/>
          <p:cNvSpPr>
            <a:spLocks noGrp="1"/>
          </p:cNvSpPr>
          <p:nvPr>
            <p:ph type="title"/>
          </p:nvPr>
        </p:nvSpPr>
        <p:spPr/>
        <p:txBody>
          <a:bodyPr/>
          <a:lstStyle/>
          <a:p>
            <a:r>
              <a:rPr lang="id-ID" dirty="0" smtClean="0"/>
              <a:t>Tahapan Pembayaran – ATM CIMB Niaga</a:t>
            </a:r>
            <a:endParaRPr lang="id-ID" dirty="0"/>
          </a:p>
        </p:txBody>
      </p:sp>
      <p:cxnSp>
        <p:nvCxnSpPr>
          <p:cNvPr id="193" name="Straight Connector 192"/>
          <p:cNvCxnSpPr/>
          <p:nvPr/>
        </p:nvCxnSpPr>
        <p:spPr>
          <a:xfrm>
            <a:off x="348343" y="3367314"/>
            <a:ext cx="93181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62" name="Group 2"/>
          <p:cNvGrpSpPr>
            <a:grpSpLocks/>
          </p:cNvGrpSpPr>
          <p:nvPr/>
        </p:nvGrpSpPr>
        <p:grpSpPr bwMode="auto">
          <a:xfrm>
            <a:off x="5127949" y="729650"/>
            <a:ext cx="4256313" cy="2374673"/>
            <a:chOff x="2115" y="12104"/>
            <a:chExt cx="7875" cy="3990"/>
          </a:xfrm>
        </p:grpSpPr>
        <p:sp>
          <p:nvSpPr>
            <p:cNvPr id="65" name="Rectangle 3"/>
            <p:cNvSpPr>
              <a:spLocks noChangeArrowheads="1"/>
            </p:cNvSpPr>
            <p:nvPr/>
          </p:nvSpPr>
          <p:spPr bwMode="auto">
            <a:xfrm>
              <a:off x="2115" y="12104"/>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66" name="Rectangle 4"/>
            <p:cNvSpPr>
              <a:spLocks noChangeArrowheads="1"/>
            </p:cNvSpPr>
            <p:nvPr/>
          </p:nvSpPr>
          <p:spPr bwMode="auto">
            <a:xfrm>
              <a:off x="2955" y="12464"/>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67" name="AutoShape 5"/>
            <p:cNvSpPr>
              <a:spLocks noChangeArrowheads="1"/>
            </p:cNvSpPr>
            <p:nvPr/>
          </p:nvSpPr>
          <p:spPr bwMode="auto">
            <a:xfrm>
              <a:off x="2355" y="1411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68" name="AutoShape 6"/>
            <p:cNvSpPr>
              <a:spLocks noChangeArrowheads="1"/>
            </p:cNvSpPr>
            <p:nvPr/>
          </p:nvSpPr>
          <p:spPr bwMode="auto">
            <a:xfrm>
              <a:off x="2355" y="1457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69" name="AutoShape 7"/>
            <p:cNvSpPr>
              <a:spLocks noChangeArrowheads="1"/>
            </p:cNvSpPr>
            <p:nvPr/>
          </p:nvSpPr>
          <p:spPr bwMode="auto">
            <a:xfrm>
              <a:off x="2355" y="1504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70" name="AutoShape 8"/>
            <p:cNvSpPr>
              <a:spLocks noChangeArrowheads="1"/>
            </p:cNvSpPr>
            <p:nvPr/>
          </p:nvSpPr>
          <p:spPr bwMode="auto">
            <a:xfrm>
              <a:off x="2355" y="1550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72" name="Text Box 10"/>
            <p:cNvSpPr txBox="1">
              <a:spLocks noChangeArrowheads="1"/>
            </p:cNvSpPr>
            <p:nvPr/>
          </p:nvSpPr>
          <p:spPr bwMode="auto">
            <a:xfrm>
              <a:off x="2955" y="13374"/>
              <a:ext cx="5620" cy="1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0"/>
                </a:spcAft>
                <a:buClrTx/>
                <a:buSzTx/>
                <a:buFontTx/>
                <a:buNone/>
                <a:tabLst/>
              </a:pPr>
              <a:r>
                <a:rPr lang="en-AU" sz="1100" b="1" dirty="0" smtClean="0">
                  <a:solidFill>
                    <a:srgbClr val="FFFFFF"/>
                  </a:solidFill>
                  <a:latin typeface="Calibri" pitchFamily="34" charset="0"/>
                  <a:cs typeface="Arial" pitchFamily="34" charset="0"/>
                </a:rPr>
                <a:t>Dari </a:t>
              </a:r>
              <a:r>
                <a:rPr lang="en-AU" sz="1100" b="1" dirty="0" err="1" smtClean="0">
                  <a:solidFill>
                    <a:srgbClr val="FFFFFF"/>
                  </a:solidFill>
                  <a:latin typeface="Calibri" pitchFamily="34" charset="0"/>
                  <a:cs typeface="Arial" pitchFamily="34" charset="0"/>
                </a:rPr>
                <a:t>rek</a:t>
              </a:r>
              <a:r>
                <a:rPr lang="en-AU" sz="1100" b="1" dirty="0" smtClean="0">
                  <a:solidFill>
                    <a:srgbClr val="FFFFFF"/>
                  </a:solidFill>
                  <a:latin typeface="Calibri" pitchFamily="34" charset="0"/>
                  <a:cs typeface="Arial" pitchFamily="34" charset="0"/>
                </a:rPr>
                <a:t>. 	: 700757120900</a:t>
              </a:r>
            </a:p>
            <a:p>
              <a:pPr marL="0" marR="0" lvl="0" indent="0" algn="l" defTabSz="914400" rtl="0" eaLnBrk="1" fontAlgn="base" latinLnBrk="0" hangingPunct="1">
                <a:lnSpc>
                  <a:spcPct val="100000"/>
                </a:lnSpc>
                <a:spcBef>
                  <a:spcPct val="0"/>
                </a:spcBef>
                <a:spcAft>
                  <a:spcPts val="0"/>
                </a:spcAft>
                <a:buClrTx/>
                <a:buSzTx/>
                <a:buFontTx/>
                <a:buNone/>
                <a:tabLst/>
              </a:pPr>
              <a:r>
                <a:rPr lang="en-AU" sz="1100" b="1" dirty="0" err="1" smtClean="0">
                  <a:solidFill>
                    <a:srgbClr val="FFFFFF"/>
                  </a:solidFill>
                  <a:latin typeface="Calibri" pitchFamily="34" charset="0"/>
                  <a:cs typeface="Arial" pitchFamily="34" charset="0"/>
                </a:rPr>
                <a:t>Ke</a:t>
              </a:r>
              <a:r>
                <a:rPr lang="en-AU" sz="1100" b="1" dirty="0" smtClean="0">
                  <a:solidFill>
                    <a:srgbClr val="FFFFFF"/>
                  </a:solidFill>
                  <a:latin typeface="Calibri" pitchFamily="34" charset="0"/>
                  <a:cs typeface="Arial" pitchFamily="34" charset="0"/>
                </a:rPr>
                <a:t> </a:t>
              </a:r>
              <a:r>
                <a:rPr lang="en-AU" sz="1100" b="1" dirty="0" err="1" smtClean="0">
                  <a:solidFill>
                    <a:srgbClr val="FFFFFF"/>
                  </a:solidFill>
                  <a:latin typeface="Calibri" pitchFamily="34" charset="0"/>
                  <a:cs typeface="Arial" pitchFamily="34" charset="0"/>
                </a:rPr>
                <a:t>rek</a:t>
              </a:r>
              <a:r>
                <a:rPr lang="en-AU" sz="1100" b="1" dirty="0" smtClean="0">
                  <a:solidFill>
                    <a:srgbClr val="FFFFFF"/>
                  </a:solidFill>
                  <a:latin typeface="Calibri" pitchFamily="34" charset="0"/>
                  <a:cs typeface="Arial" pitchFamily="34" charset="0"/>
                </a:rPr>
                <a:t>.	: 5949123456789101</a:t>
              </a:r>
            </a:p>
            <a:p>
              <a:pPr marL="0" marR="0" lvl="0" indent="0" algn="l" defTabSz="914400" rtl="0" eaLnBrk="1" fontAlgn="base" latinLnBrk="0" hangingPunct="1">
                <a:lnSpc>
                  <a:spcPct val="100000"/>
                </a:lnSpc>
                <a:spcBef>
                  <a:spcPct val="0"/>
                </a:spcBef>
                <a:spcAft>
                  <a:spcPts val="0"/>
                </a:spcAft>
                <a:buClrTx/>
                <a:buSzTx/>
                <a:buFontTx/>
                <a:buNone/>
                <a:tabLst/>
              </a:pPr>
              <a:r>
                <a:rPr kumimoji="0" lang="en-AU" sz="1100" b="1" i="0" u="none" strike="noStrike" cap="none" normalizeH="0" baseline="0" dirty="0" smtClean="0">
                  <a:ln>
                    <a:noFill/>
                  </a:ln>
                  <a:solidFill>
                    <a:srgbClr val="FFFFFF"/>
                  </a:solidFill>
                  <a:effectLst/>
                  <a:latin typeface="Calibri" pitchFamily="34" charset="0"/>
                  <a:cs typeface="Arial" pitchFamily="34" charset="0"/>
                </a:rPr>
                <a:t>Nama	: UM PENDF.</a:t>
              </a:r>
              <a:r>
                <a:rPr kumimoji="0" lang="en-AU" sz="1100" b="1" i="0" u="none" strike="noStrike" cap="none" normalizeH="0" dirty="0" smtClean="0">
                  <a:ln>
                    <a:noFill/>
                  </a:ln>
                  <a:solidFill>
                    <a:srgbClr val="FFFFFF"/>
                  </a:solidFill>
                  <a:effectLst/>
                  <a:latin typeface="Calibri" pitchFamily="34" charset="0"/>
                  <a:cs typeface="Arial" pitchFamily="34" charset="0"/>
                </a:rPr>
                <a:t> MHS BARU</a:t>
              </a:r>
              <a:endParaRPr kumimoji="0" lang="en-AU" sz="1100" b="1" i="0" u="none" strike="noStrike" cap="none" normalizeH="0" baseline="0" dirty="0" smtClean="0">
                <a:ln>
                  <a:noFill/>
                </a:ln>
                <a:solidFill>
                  <a:srgbClr val="FFFFFF"/>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0"/>
                </a:spcAft>
                <a:buClrTx/>
                <a:buSzTx/>
                <a:buFontTx/>
                <a:buNone/>
                <a:tabLst/>
              </a:pPr>
              <a:r>
                <a:rPr lang="en-AU" sz="1100" b="1" dirty="0" err="1" smtClean="0">
                  <a:solidFill>
                    <a:srgbClr val="FFFFFF"/>
                  </a:solidFill>
                  <a:latin typeface="Calibri" pitchFamily="34" charset="0"/>
                  <a:cs typeface="Arial" pitchFamily="34" charset="0"/>
                </a:rPr>
                <a:t>Jumlah</a:t>
              </a:r>
              <a:r>
                <a:rPr lang="en-AU" sz="1100" b="1" dirty="0" smtClean="0">
                  <a:solidFill>
                    <a:srgbClr val="FFFFFF"/>
                  </a:solidFill>
                  <a:latin typeface="Calibri" pitchFamily="34" charset="0"/>
                  <a:cs typeface="Arial" pitchFamily="34" charset="0"/>
                </a:rPr>
                <a:t>	: RP.	10,000.00</a:t>
              </a:r>
            </a:p>
            <a:p>
              <a:pPr>
                <a:spcBef>
                  <a:spcPct val="0"/>
                </a:spcBef>
                <a:spcAft>
                  <a:spcPts val="0"/>
                </a:spcAft>
              </a:pPr>
              <a:r>
                <a:rPr kumimoji="0" lang="en-AU" sz="1100" b="1" i="0" u="none" strike="noStrike" cap="none" normalizeH="0" baseline="0" dirty="0" smtClean="0">
                  <a:ln>
                    <a:noFill/>
                  </a:ln>
                  <a:solidFill>
                    <a:srgbClr val="FFFFFF"/>
                  </a:solidFill>
                  <a:effectLst/>
                  <a:latin typeface="Calibri" pitchFamily="34" charset="0"/>
                  <a:cs typeface="Arial" pitchFamily="34" charset="0"/>
                </a:rPr>
                <a:t>No</a:t>
              </a:r>
              <a:r>
                <a:rPr kumimoji="0" lang="en-AU" sz="1100" b="1" i="0" u="none" strike="noStrike" cap="none" normalizeH="0" dirty="0" smtClean="0">
                  <a:ln>
                    <a:noFill/>
                  </a:ln>
                  <a:solidFill>
                    <a:srgbClr val="FFFFFF"/>
                  </a:solidFill>
                  <a:effectLst/>
                  <a:latin typeface="Calibri" pitchFamily="34" charset="0"/>
                  <a:cs typeface="Arial" pitchFamily="34" charset="0"/>
                </a:rPr>
                <a:t> ref.	: </a:t>
              </a:r>
              <a:r>
                <a:rPr lang="en-AU" sz="1100" b="1" dirty="0" smtClean="0">
                  <a:solidFill>
                    <a:srgbClr val="FFFFFF"/>
                  </a:solidFill>
                  <a:latin typeface="Calibri" pitchFamily="34" charset="0"/>
                  <a:cs typeface="Arial" pitchFamily="34" charset="0"/>
                </a:rPr>
                <a:t>123456789101</a:t>
              </a:r>
              <a:r>
                <a:rPr kumimoji="0" lang="en-AU" sz="1100" b="1" i="0" u="none" strike="noStrike" cap="none" normalizeH="0" dirty="0" smtClean="0">
                  <a:ln>
                    <a:noFill/>
                  </a:ln>
                  <a:solidFill>
                    <a:srgbClr val="FFFFFF"/>
                  </a:solidFill>
                  <a:effectLst/>
                  <a:latin typeface="Calibri" pitchFamily="34" charset="0"/>
                  <a:cs typeface="Arial" pitchFamily="34" charset="0"/>
                </a:rPr>
                <a:t>	</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3" name="Text Box 11"/>
            <p:cNvSpPr txBox="1">
              <a:spLocks noChangeArrowheads="1"/>
            </p:cNvSpPr>
            <p:nvPr/>
          </p:nvSpPr>
          <p:spPr bwMode="auto">
            <a:xfrm>
              <a:off x="2955" y="1504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74" name="Text Box 12"/>
            <p:cNvSpPr txBox="1">
              <a:spLocks noChangeArrowheads="1"/>
            </p:cNvSpPr>
            <p:nvPr/>
          </p:nvSpPr>
          <p:spPr bwMode="auto">
            <a:xfrm>
              <a:off x="2955" y="1546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75" name="Text Box 13"/>
            <p:cNvSpPr txBox="1">
              <a:spLocks noChangeArrowheads="1"/>
            </p:cNvSpPr>
            <p:nvPr/>
          </p:nvSpPr>
          <p:spPr bwMode="auto">
            <a:xfrm>
              <a:off x="6495" y="1411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76" name="Text Box 14"/>
            <p:cNvSpPr txBox="1">
              <a:spLocks noChangeArrowheads="1"/>
            </p:cNvSpPr>
            <p:nvPr/>
          </p:nvSpPr>
          <p:spPr bwMode="auto">
            <a:xfrm>
              <a:off x="6495" y="15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AU" sz="1100" b="1" dirty="0" smtClean="0">
                  <a:solidFill>
                    <a:srgbClr val="FFFFFF"/>
                  </a:solidFill>
                  <a:latin typeface="Calibri" pitchFamily="34" charset="0"/>
                  <a:cs typeface="Arial" pitchFamily="34" charset="0"/>
                </a:rPr>
                <a:t>OK</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7" name="Text Box 15"/>
            <p:cNvSpPr txBox="1">
              <a:spLocks noChangeArrowheads="1"/>
            </p:cNvSpPr>
            <p:nvPr/>
          </p:nvSpPr>
          <p:spPr bwMode="auto">
            <a:xfrm>
              <a:off x="6495" y="1546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Batal</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78" name="Rectangle 16"/>
            <p:cNvSpPr>
              <a:spLocks noChangeArrowheads="1"/>
            </p:cNvSpPr>
            <p:nvPr/>
          </p:nvSpPr>
          <p:spPr bwMode="auto">
            <a:xfrm>
              <a:off x="2955" y="12464"/>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79" name="Rectangle 17"/>
            <p:cNvSpPr>
              <a:spLocks noChangeArrowheads="1"/>
            </p:cNvSpPr>
            <p:nvPr/>
          </p:nvSpPr>
          <p:spPr bwMode="auto">
            <a:xfrm>
              <a:off x="2955" y="12798"/>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80" name="Text Box 18"/>
            <p:cNvSpPr txBox="1">
              <a:spLocks noChangeArrowheads="1"/>
            </p:cNvSpPr>
            <p:nvPr/>
          </p:nvSpPr>
          <p:spPr bwMode="auto">
            <a:xfrm>
              <a:off x="2955" y="12869"/>
              <a:ext cx="6270" cy="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Konfirmasi </a:t>
              </a:r>
              <a:r>
                <a:rPr lang="en-AU" sz="1100" b="1" dirty="0" err="1" smtClean="0">
                  <a:solidFill>
                    <a:srgbClr val="FFFFFF"/>
                  </a:solidFill>
                  <a:latin typeface="Calibri" pitchFamily="34" charset="0"/>
                  <a:cs typeface="Arial" pitchFamily="34" charset="0"/>
                </a:rPr>
                <a:t>Tranfer</a:t>
              </a:r>
              <a:r>
                <a:rPr kumimoji="0" lang="id-ID" sz="1100" b="1" i="0" u="none" strike="noStrike" cap="none" normalizeH="0" dirty="0" smtClean="0">
                  <a:ln>
                    <a:noFill/>
                  </a:ln>
                  <a:solidFill>
                    <a:srgbClr val="FFFFFF"/>
                  </a:solidFill>
                  <a:effectLst/>
                  <a:latin typeface="Calibri" pitchFamily="34" charset="0"/>
                  <a:cs typeface="Arial" pitchFamily="34" charset="0"/>
                </a:rPr>
                <a:t> :</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81" name="AutoShape 19"/>
            <p:cNvSpPr>
              <a:spLocks noChangeArrowheads="1"/>
            </p:cNvSpPr>
            <p:nvPr/>
          </p:nvSpPr>
          <p:spPr bwMode="auto">
            <a:xfrm>
              <a:off x="9360" y="1411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82" name="AutoShape 20"/>
            <p:cNvSpPr>
              <a:spLocks noChangeArrowheads="1"/>
            </p:cNvSpPr>
            <p:nvPr/>
          </p:nvSpPr>
          <p:spPr bwMode="auto">
            <a:xfrm>
              <a:off x="9360" y="1457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83" name="AutoShape 21" descr="30%"/>
            <p:cNvSpPr>
              <a:spLocks noChangeArrowheads="1"/>
            </p:cNvSpPr>
            <p:nvPr/>
          </p:nvSpPr>
          <p:spPr bwMode="auto">
            <a:xfrm>
              <a:off x="9360" y="15044"/>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84" name="AutoShape 22"/>
            <p:cNvSpPr>
              <a:spLocks noChangeArrowheads="1"/>
            </p:cNvSpPr>
            <p:nvPr/>
          </p:nvSpPr>
          <p:spPr bwMode="auto">
            <a:xfrm>
              <a:off x="9360" y="1550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grpSp>
      <p:sp>
        <p:nvSpPr>
          <p:cNvPr id="87" name="TextBox 86"/>
          <p:cNvSpPr txBox="1"/>
          <p:nvPr/>
        </p:nvSpPr>
        <p:spPr>
          <a:xfrm>
            <a:off x="4947510" y="843871"/>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en-US" b="1" dirty="0">
                <a:latin typeface="+mj-lt"/>
              </a:rPr>
              <a:t>6</a:t>
            </a:r>
            <a:endParaRPr lang="id-ID" b="1" dirty="0">
              <a:latin typeface="+mj-lt"/>
            </a:endParaRPr>
          </a:p>
        </p:txBody>
      </p:sp>
      <p:grpSp>
        <p:nvGrpSpPr>
          <p:cNvPr id="85" name="Group 27"/>
          <p:cNvGrpSpPr>
            <a:grpSpLocks/>
          </p:cNvGrpSpPr>
          <p:nvPr/>
        </p:nvGrpSpPr>
        <p:grpSpPr bwMode="auto">
          <a:xfrm>
            <a:off x="549088" y="719017"/>
            <a:ext cx="4256313" cy="2370591"/>
            <a:chOff x="2115" y="11881"/>
            <a:chExt cx="7875" cy="3990"/>
          </a:xfrm>
        </p:grpSpPr>
        <p:sp>
          <p:nvSpPr>
            <p:cNvPr id="86"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88"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89"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90"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91"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92"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93"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94"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95"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96"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97"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98"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Proses</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99"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Koreksi</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0" name="Text Box 41"/>
            <p:cNvSpPr txBox="1">
              <a:spLocks noChangeArrowheads="1"/>
            </p:cNvSpPr>
            <p:nvPr/>
          </p:nvSpPr>
          <p:spPr bwMode="auto">
            <a:xfrm>
              <a:off x="649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Menu Utama</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1"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3" name="Text Box 44"/>
            <p:cNvSpPr txBox="1">
              <a:spLocks noChangeArrowheads="1"/>
            </p:cNvSpPr>
            <p:nvPr/>
          </p:nvSpPr>
          <p:spPr bwMode="auto">
            <a:xfrm>
              <a:off x="2955" y="1264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a:spcBef>
                  <a:spcPct val="0"/>
                </a:spcBef>
                <a:spcAft>
                  <a:spcPts val="1000"/>
                </a:spcAft>
              </a:pPr>
              <a:r>
                <a:rPr lang="en-AU" sz="1100" b="1" dirty="0" err="1">
                  <a:solidFill>
                    <a:srgbClr val="FFFFFF"/>
                  </a:solidFill>
                  <a:latin typeface="Calibri" pitchFamily="34" charset="0"/>
                  <a:cs typeface="Arial" pitchFamily="34" charset="0"/>
                </a:rPr>
                <a:t>Masukkan</a:t>
              </a:r>
              <a:r>
                <a:rPr lang="en-AU" sz="1100" b="1" dirty="0">
                  <a:solidFill>
                    <a:srgbClr val="FFFFFF"/>
                  </a:solidFill>
                  <a:latin typeface="Calibri" pitchFamily="34" charset="0"/>
                  <a:cs typeface="Arial" pitchFamily="34" charset="0"/>
                </a:rPr>
                <a:t> </a:t>
              </a:r>
              <a:r>
                <a:rPr lang="en-AU" sz="1100" b="1" dirty="0" err="1">
                  <a:solidFill>
                    <a:srgbClr val="FFFFFF"/>
                  </a:solidFill>
                  <a:latin typeface="Calibri" pitchFamily="34" charset="0"/>
                  <a:cs typeface="Arial" pitchFamily="34" charset="0"/>
                </a:rPr>
                <a:t>Nomor</a:t>
              </a:r>
              <a:r>
                <a:rPr lang="en-AU" sz="1100" b="1" dirty="0">
                  <a:solidFill>
                    <a:srgbClr val="FFFFFF"/>
                  </a:solidFill>
                  <a:latin typeface="Calibri" pitchFamily="34" charset="0"/>
                  <a:cs typeface="Arial" pitchFamily="34" charset="0"/>
                </a:rPr>
                <a:t> </a:t>
              </a:r>
              <a:r>
                <a:rPr lang="en-AU" sz="1100" b="1" dirty="0" err="1">
                  <a:solidFill>
                    <a:srgbClr val="FFFFFF"/>
                  </a:solidFill>
                  <a:latin typeface="Calibri" pitchFamily="34" charset="0"/>
                  <a:cs typeface="Arial" pitchFamily="34" charset="0"/>
                </a:rPr>
                <a:t>referensi</a:t>
              </a:r>
              <a:r>
                <a:rPr lang="en-AU" sz="1100" b="1" dirty="0">
                  <a:solidFill>
                    <a:srgbClr val="FFFFFF"/>
                  </a:solidFill>
                  <a:latin typeface="Calibri" pitchFamily="34" charset="0"/>
                  <a:cs typeface="Arial" pitchFamily="34" charset="0"/>
                </a:rPr>
                <a:t> (</a:t>
              </a:r>
              <a:r>
                <a:rPr lang="en-AU" sz="1100" b="1" dirty="0" err="1">
                  <a:solidFill>
                    <a:srgbClr val="FFFFFF"/>
                  </a:solidFill>
                  <a:latin typeface="Calibri" pitchFamily="34" charset="0"/>
                  <a:cs typeface="Arial" pitchFamily="34" charset="0"/>
                </a:rPr>
                <a:t>opsional</a:t>
              </a:r>
              <a:r>
                <a:rPr lang="en-AU" sz="1100" b="1" dirty="0">
                  <a:solidFill>
                    <a:srgbClr val="FFFFFF"/>
                  </a:solidFill>
                  <a:latin typeface="Calibri" pitchFamily="34" charset="0"/>
                  <a:cs typeface="Arial" pitchFamily="34" charset="0"/>
                </a:rPr>
                <a:t>)</a:t>
              </a:r>
              <a:endParaRPr lang="id-ID" sz="1800" b="1" dirty="0">
                <a:solidFill>
                  <a:schemeClr val="tx1"/>
                </a:solidFill>
                <a:latin typeface="Arial" pitchFamily="34" charset="0"/>
                <a:cs typeface="Arial" pitchFamily="34" charset="0"/>
              </a:endParaRPr>
            </a:p>
          </p:txBody>
        </p:sp>
        <p:sp>
          <p:nvSpPr>
            <p:cNvPr id="104"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6"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8"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0"/>
                </a:spcBef>
                <a:spcAft>
                  <a:spcPts val="1000"/>
                </a:spcAft>
              </a:pPr>
              <a:r>
                <a:rPr lang="en-AU" sz="1100" b="1" dirty="0">
                  <a:solidFill>
                    <a:srgbClr val="FFFFFF"/>
                  </a:solidFill>
                  <a:latin typeface="Calibri" pitchFamily="34" charset="0"/>
                  <a:cs typeface="Arial" pitchFamily="34" charset="0"/>
                </a:rPr>
                <a:t>5949123456789101</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9"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10"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11"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35"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61" name="TextBox 60"/>
          <p:cNvSpPr txBox="1"/>
          <p:nvPr/>
        </p:nvSpPr>
        <p:spPr>
          <a:xfrm>
            <a:off x="345226" y="84029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en-US" b="1" dirty="0">
                <a:latin typeface="+mj-lt"/>
              </a:rPr>
              <a:t>5</a:t>
            </a:r>
            <a:endParaRPr lang="id-ID" b="1" dirty="0">
              <a:latin typeface="+mj-lt"/>
            </a:endParaRPr>
          </a:p>
        </p:txBody>
      </p:sp>
    </p:spTree>
    <p:extLst>
      <p:ext uri="{BB962C8B-B14F-4D97-AF65-F5344CB8AC3E}">
        <p14:creationId xmlns:p14="http://schemas.microsoft.com/office/powerpoint/2010/main" val="631800660"/>
      </p:ext>
    </p:extLst>
  </p:cSld>
  <p:clrMapOvr>
    <a:masterClrMapping/>
  </p:clrMapOvr>
  <p:transition advTm="2258">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7B5F0C3-2B95-4A84-A5A1-0CAA84088460}" type="slidenum">
              <a:rPr lang="en-US" b="1" smtClean="0"/>
              <a:pPr>
                <a:defRPr/>
              </a:pPr>
              <a:t>9</a:t>
            </a:fld>
            <a:endParaRPr lang="en-US" b="1"/>
          </a:p>
        </p:txBody>
      </p:sp>
      <p:sp>
        <p:nvSpPr>
          <p:cNvPr id="3" name="Title 2"/>
          <p:cNvSpPr>
            <a:spLocks noGrp="1"/>
          </p:cNvSpPr>
          <p:nvPr>
            <p:ph type="title"/>
          </p:nvPr>
        </p:nvSpPr>
        <p:spPr/>
        <p:txBody>
          <a:bodyPr/>
          <a:lstStyle/>
          <a:p>
            <a:r>
              <a:rPr lang="id-ID" sz="2800" dirty="0" smtClean="0"/>
              <a:t>Tahapan Pembayaran – ATM BCA</a:t>
            </a:r>
            <a:endParaRPr lang="id-ID" sz="2800" dirty="0"/>
          </a:p>
        </p:txBody>
      </p:sp>
      <p:grpSp>
        <p:nvGrpSpPr>
          <p:cNvPr id="4" name="Group 2"/>
          <p:cNvGrpSpPr>
            <a:grpSpLocks/>
          </p:cNvGrpSpPr>
          <p:nvPr/>
        </p:nvGrpSpPr>
        <p:grpSpPr bwMode="auto">
          <a:xfrm>
            <a:off x="536122" y="711200"/>
            <a:ext cx="4253592" cy="2365829"/>
            <a:chOff x="2115" y="7049"/>
            <a:chExt cx="7875" cy="3990"/>
          </a:xfrm>
        </p:grpSpPr>
        <p:sp>
          <p:nvSpPr>
            <p:cNvPr id="1027" name="Rectangle 3"/>
            <p:cNvSpPr>
              <a:spLocks noChangeArrowheads="1"/>
            </p:cNvSpPr>
            <p:nvPr/>
          </p:nvSpPr>
          <p:spPr bwMode="auto">
            <a:xfrm>
              <a:off x="2115" y="7049"/>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8" name="Rectangle 4"/>
            <p:cNvSpPr>
              <a:spLocks noChangeArrowheads="1"/>
            </p:cNvSpPr>
            <p:nvPr/>
          </p:nvSpPr>
          <p:spPr bwMode="auto">
            <a:xfrm>
              <a:off x="2955" y="7409"/>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29" name="AutoShape 5"/>
            <p:cNvSpPr>
              <a:spLocks noChangeArrowheads="1"/>
            </p:cNvSpPr>
            <p:nvPr/>
          </p:nvSpPr>
          <p:spPr bwMode="auto">
            <a:xfrm>
              <a:off x="235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0" name="AutoShape 6"/>
            <p:cNvSpPr>
              <a:spLocks noChangeArrowheads="1"/>
            </p:cNvSpPr>
            <p:nvPr/>
          </p:nvSpPr>
          <p:spPr bwMode="auto">
            <a:xfrm>
              <a:off x="235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1" name="AutoShape 7"/>
            <p:cNvSpPr>
              <a:spLocks noChangeArrowheads="1"/>
            </p:cNvSpPr>
            <p:nvPr/>
          </p:nvSpPr>
          <p:spPr bwMode="auto">
            <a:xfrm>
              <a:off x="2355" y="998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2" name="AutoShape 8"/>
            <p:cNvSpPr>
              <a:spLocks noChangeArrowheads="1"/>
            </p:cNvSpPr>
            <p:nvPr/>
          </p:nvSpPr>
          <p:spPr bwMode="auto">
            <a:xfrm>
              <a:off x="2355" y="1045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33" name="Text Box 9"/>
            <p:cNvSpPr txBox="1">
              <a:spLocks noChangeArrowheads="1"/>
            </p:cNvSpPr>
            <p:nvPr/>
          </p:nvSpPr>
          <p:spPr bwMode="auto">
            <a:xfrm>
              <a:off x="2955" y="9044"/>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95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2955" y="998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6" name="Text Box 12"/>
            <p:cNvSpPr txBox="1">
              <a:spLocks noChangeArrowheads="1"/>
            </p:cNvSpPr>
            <p:nvPr/>
          </p:nvSpPr>
          <p:spPr bwMode="auto">
            <a:xfrm>
              <a:off x="295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7" name="Text Box 13"/>
            <p:cNvSpPr txBox="1">
              <a:spLocks noChangeArrowheads="1"/>
            </p:cNvSpPr>
            <p:nvPr/>
          </p:nvSpPr>
          <p:spPr bwMode="auto">
            <a:xfrm>
              <a:off x="6495"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38" name="Text Box 14"/>
            <p:cNvSpPr txBox="1">
              <a:spLocks noChangeArrowheads="1"/>
            </p:cNvSpPr>
            <p:nvPr/>
          </p:nvSpPr>
          <p:spPr bwMode="auto">
            <a:xfrm>
              <a:off x="649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1,000,000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649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TRANSAKSI LAINNYA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1" name="Rectangle 17"/>
            <p:cNvSpPr>
              <a:spLocks noChangeArrowheads="1"/>
            </p:cNvSpPr>
            <p:nvPr/>
          </p:nvSpPr>
          <p:spPr bwMode="auto">
            <a:xfrm>
              <a:off x="2955" y="7409"/>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2" name="Rectangle 18"/>
            <p:cNvSpPr>
              <a:spLocks noChangeArrowheads="1"/>
            </p:cNvSpPr>
            <p:nvPr/>
          </p:nvSpPr>
          <p:spPr bwMode="auto">
            <a:xfrm>
              <a:off x="2955" y="7743"/>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43" name="AutoShape 19"/>
            <p:cNvSpPr>
              <a:spLocks noChangeArrowheads="1"/>
            </p:cNvSpPr>
            <p:nvPr/>
          </p:nvSpPr>
          <p:spPr bwMode="auto">
            <a:xfrm>
              <a:off x="9360"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4" name="AutoShape 20"/>
            <p:cNvSpPr>
              <a:spLocks noChangeArrowheads="1"/>
            </p:cNvSpPr>
            <p:nvPr/>
          </p:nvSpPr>
          <p:spPr bwMode="auto">
            <a:xfrm>
              <a:off x="9360"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5" name="AutoShape 21" descr="30%"/>
            <p:cNvSpPr>
              <a:spLocks noChangeArrowheads="1"/>
            </p:cNvSpPr>
            <p:nvPr/>
          </p:nvSpPr>
          <p:spPr bwMode="auto">
            <a:xfrm>
              <a:off x="9360" y="9989"/>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6" name="AutoShape 22"/>
            <p:cNvSpPr>
              <a:spLocks noChangeArrowheads="1"/>
            </p:cNvSpPr>
            <p:nvPr/>
          </p:nvSpPr>
          <p:spPr bwMode="auto">
            <a:xfrm>
              <a:off x="9360" y="10454"/>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47" name="Text Box 23"/>
            <p:cNvSpPr txBox="1">
              <a:spLocks noChangeArrowheads="1"/>
            </p:cNvSpPr>
            <p:nvPr/>
          </p:nvSpPr>
          <p:spPr bwMode="auto">
            <a:xfrm>
              <a:off x="6492"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500,000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0" name="Text Box 14"/>
            <p:cNvSpPr txBox="1">
              <a:spLocks noChangeArrowheads="1"/>
            </p:cNvSpPr>
            <p:nvPr/>
          </p:nvSpPr>
          <p:spPr bwMode="auto">
            <a:xfrm>
              <a:off x="3323" y="951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200,000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1" name="Text Box 16"/>
            <p:cNvSpPr txBox="1">
              <a:spLocks noChangeArrowheads="1"/>
            </p:cNvSpPr>
            <p:nvPr/>
          </p:nvSpPr>
          <p:spPr bwMode="auto">
            <a:xfrm>
              <a:off x="3323" y="1039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DAFTAR E-BANKING</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62" name="Text Box 23"/>
            <p:cNvSpPr txBox="1">
              <a:spLocks noChangeArrowheads="1"/>
            </p:cNvSpPr>
            <p:nvPr/>
          </p:nvSpPr>
          <p:spPr bwMode="auto">
            <a:xfrm>
              <a:off x="3320" y="904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100,000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6" name="Group 27"/>
          <p:cNvGrpSpPr>
            <a:grpSpLocks/>
          </p:cNvGrpSpPr>
          <p:nvPr/>
        </p:nvGrpSpPr>
        <p:grpSpPr bwMode="auto">
          <a:xfrm>
            <a:off x="533400" y="3609295"/>
            <a:ext cx="4256314" cy="2370592"/>
            <a:chOff x="2115" y="11881"/>
            <a:chExt cx="7875" cy="3990"/>
          </a:xfrm>
        </p:grpSpPr>
        <p:sp>
          <p:nvSpPr>
            <p:cNvPr id="1052"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53"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54"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5" name="AutoShape 31"/>
            <p:cNvSpPr>
              <a:spLocks noChangeArrowheads="1"/>
            </p:cNvSpPr>
            <p:nvPr/>
          </p:nvSpPr>
          <p:spPr bwMode="auto">
            <a:xfrm>
              <a:off x="2355"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6"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7"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58"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59"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0"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1"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2"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63" name="Text Box 39"/>
            <p:cNvSpPr txBox="1">
              <a:spLocks noChangeArrowheads="1"/>
            </p:cNvSpPr>
            <p:nvPr/>
          </p:nvSpPr>
          <p:spPr bwMode="auto">
            <a:xfrm>
              <a:off x="3122" y="1384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KE REK BCA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64" name="Text Box 40"/>
            <p:cNvSpPr txBox="1">
              <a:spLocks noChangeArrowheads="1"/>
            </p:cNvSpPr>
            <p:nvPr/>
          </p:nvSpPr>
          <p:spPr bwMode="auto">
            <a:xfrm>
              <a:off x="3112" y="1431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KE REK BANK LAIN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65" name="Text Box 41"/>
            <p:cNvSpPr txBox="1">
              <a:spLocks noChangeArrowheads="1"/>
            </p:cNvSpPr>
            <p:nvPr/>
          </p:nvSpPr>
          <p:spPr bwMode="auto">
            <a:xfrm>
              <a:off x="3122" y="14788"/>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KE REK BCA VIRTUAL ACCOUNT</a:t>
              </a:r>
            </a:p>
          </p:txBody>
        </p:sp>
        <p:sp>
          <p:nvSpPr>
            <p:cNvPr id="1066"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67"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069"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0" name="AutoShape 46" descr="30%"/>
            <p:cNvSpPr>
              <a:spLocks noChangeArrowheads="1"/>
            </p:cNvSpPr>
            <p:nvPr/>
          </p:nvSpPr>
          <p:spPr bwMode="auto">
            <a:xfrm>
              <a:off x="9360" y="14356"/>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1"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2"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074" name="Text Box 50"/>
            <p:cNvSpPr txBox="1">
              <a:spLocks noChangeArrowheads="1"/>
            </p:cNvSpPr>
            <p:nvPr/>
          </p:nvSpPr>
          <p:spPr bwMode="auto">
            <a:xfrm>
              <a:off x="2943" y="1310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0"/>
                </a:spcBef>
              </a:pPr>
              <a:endParaRPr lang="id-ID" sz="1100" b="1" dirty="0" smtClean="0">
                <a:solidFill>
                  <a:schemeClr val="tx1"/>
                </a:solidFill>
                <a:latin typeface="Arial" pitchFamily="34" charset="0"/>
                <a:cs typeface="Arial" pitchFamily="34" charset="0"/>
              </a:endParaRPr>
            </a:p>
          </p:txBody>
        </p:sp>
        <p:sp>
          <p:nvSpPr>
            <p:cNvPr id="1076"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079"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88" name="TextBox 187"/>
          <p:cNvSpPr txBox="1"/>
          <p:nvPr/>
        </p:nvSpPr>
        <p:spPr>
          <a:xfrm>
            <a:off x="348342" y="84183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1</a:t>
            </a:r>
            <a:endParaRPr lang="id-ID" b="1" dirty="0">
              <a:latin typeface="+mj-lt"/>
            </a:endParaRPr>
          </a:p>
        </p:txBody>
      </p:sp>
      <p:sp>
        <p:nvSpPr>
          <p:cNvPr id="190" name="TextBox 189"/>
          <p:cNvSpPr txBox="1"/>
          <p:nvPr/>
        </p:nvSpPr>
        <p:spPr>
          <a:xfrm>
            <a:off x="355602" y="378097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3</a:t>
            </a:r>
            <a:endParaRPr lang="id-ID" b="1" dirty="0">
              <a:latin typeface="+mj-lt"/>
            </a:endParaRPr>
          </a:p>
        </p:txBody>
      </p:sp>
      <p:cxnSp>
        <p:nvCxnSpPr>
          <p:cNvPr id="193" name="Straight Connector 192"/>
          <p:cNvCxnSpPr/>
          <p:nvPr/>
        </p:nvCxnSpPr>
        <p:spPr>
          <a:xfrm>
            <a:off x="348343" y="3367314"/>
            <a:ext cx="931817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41" name="Text Box 39"/>
          <p:cNvSpPr txBox="1">
            <a:spLocks noChangeArrowheads="1"/>
          </p:cNvSpPr>
          <p:nvPr/>
        </p:nvSpPr>
        <p:spPr bwMode="auto">
          <a:xfrm>
            <a:off x="7530781" y="1930184"/>
            <a:ext cx="1475522"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Informasi Kode Bank</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49"/>
          <p:cNvSpPr txBox="1">
            <a:spLocks noChangeArrowheads="1"/>
          </p:cNvSpPr>
          <p:nvPr/>
        </p:nvSpPr>
        <p:spPr bwMode="auto">
          <a:xfrm>
            <a:off x="5617467" y="1178522"/>
            <a:ext cx="3388837"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Transfer melalui ATM Bersama/Prima</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3" name="Group 27"/>
          <p:cNvGrpSpPr>
            <a:grpSpLocks/>
          </p:cNvGrpSpPr>
          <p:nvPr/>
        </p:nvGrpSpPr>
        <p:grpSpPr bwMode="auto">
          <a:xfrm>
            <a:off x="5185228" y="3616555"/>
            <a:ext cx="4256314" cy="2370592"/>
            <a:chOff x="2115" y="11881"/>
            <a:chExt cx="7875" cy="3990"/>
          </a:xfrm>
        </p:grpSpPr>
        <p:sp>
          <p:nvSpPr>
            <p:cNvPr id="144" name="Rectangle 28"/>
            <p:cNvSpPr>
              <a:spLocks noChangeArrowheads="1"/>
            </p:cNvSpPr>
            <p:nvPr/>
          </p:nvSpPr>
          <p:spPr bwMode="auto">
            <a:xfrm>
              <a:off x="2115" y="11881"/>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45" name="Rectangle 29"/>
            <p:cNvSpPr>
              <a:spLocks noChangeArrowheads="1"/>
            </p:cNvSpPr>
            <p:nvPr/>
          </p:nvSpPr>
          <p:spPr bwMode="auto">
            <a:xfrm>
              <a:off x="2955" y="12241"/>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46" name="AutoShape 30"/>
            <p:cNvSpPr>
              <a:spLocks noChangeArrowheads="1"/>
            </p:cNvSpPr>
            <p:nvPr/>
          </p:nvSpPr>
          <p:spPr bwMode="auto">
            <a:xfrm>
              <a:off x="2355"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47" name="AutoShape 31"/>
            <p:cNvSpPr>
              <a:spLocks noChangeArrowheads="1"/>
            </p:cNvSpPr>
            <p:nvPr/>
          </p:nvSpPr>
          <p:spPr bwMode="auto">
            <a:xfrm>
              <a:off x="2355" y="1435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48" name="AutoShape 32"/>
            <p:cNvSpPr>
              <a:spLocks noChangeArrowheads="1"/>
            </p:cNvSpPr>
            <p:nvPr/>
          </p:nvSpPr>
          <p:spPr bwMode="auto">
            <a:xfrm>
              <a:off x="2355"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49" name="AutoShape 33"/>
            <p:cNvSpPr>
              <a:spLocks noChangeArrowheads="1"/>
            </p:cNvSpPr>
            <p:nvPr/>
          </p:nvSpPr>
          <p:spPr bwMode="auto">
            <a:xfrm>
              <a:off x="2355"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50" name="Text Box 34"/>
            <p:cNvSpPr txBox="1">
              <a:spLocks noChangeArrowheads="1"/>
            </p:cNvSpPr>
            <p:nvPr/>
          </p:nvSpPr>
          <p:spPr bwMode="auto">
            <a:xfrm>
              <a:off x="2955" y="13876"/>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1" name="Text Box 35"/>
            <p:cNvSpPr txBox="1">
              <a:spLocks noChangeArrowheads="1"/>
            </p:cNvSpPr>
            <p:nvPr/>
          </p:nvSpPr>
          <p:spPr bwMode="auto">
            <a:xfrm>
              <a:off x="295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2" name="Text Box 36"/>
            <p:cNvSpPr txBox="1">
              <a:spLocks noChangeArrowheads="1"/>
            </p:cNvSpPr>
            <p:nvPr/>
          </p:nvSpPr>
          <p:spPr bwMode="auto">
            <a:xfrm>
              <a:off x="2955" y="1482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3" name="Text Box 37"/>
            <p:cNvSpPr txBox="1">
              <a:spLocks noChangeArrowheads="1"/>
            </p:cNvSpPr>
            <p:nvPr/>
          </p:nvSpPr>
          <p:spPr bwMode="auto">
            <a:xfrm>
              <a:off x="2955"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4" name="Text Box 38"/>
            <p:cNvSpPr txBox="1">
              <a:spLocks noChangeArrowheads="1"/>
            </p:cNvSpPr>
            <p:nvPr/>
          </p:nvSpPr>
          <p:spPr bwMode="auto">
            <a:xfrm>
              <a:off x="6495"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55" name="Text Box 39"/>
            <p:cNvSpPr txBox="1">
              <a:spLocks noChangeArrowheads="1"/>
            </p:cNvSpPr>
            <p:nvPr/>
          </p:nvSpPr>
          <p:spPr bwMode="auto">
            <a:xfrm>
              <a:off x="6495"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BENAR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56" name="Text Box 40"/>
            <p:cNvSpPr txBox="1">
              <a:spLocks noChangeArrowheads="1"/>
            </p:cNvSpPr>
            <p:nvPr/>
          </p:nvSpPr>
          <p:spPr bwMode="auto">
            <a:xfrm>
              <a:off x="6495" y="1483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SALAH</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57" name="Text Box 41"/>
            <p:cNvSpPr txBox="1">
              <a:spLocks noChangeArrowheads="1"/>
            </p:cNvSpPr>
            <p:nvPr/>
          </p:nvSpPr>
          <p:spPr bwMode="auto">
            <a:xfrm>
              <a:off x="2691" y="15241"/>
              <a:ext cx="6365"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900" b="1" dirty="0" smtClean="0">
                  <a:solidFill>
                    <a:srgbClr val="FFFFFF"/>
                  </a:solidFill>
                  <a:latin typeface="Calibri" pitchFamily="34" charset="0"/>
                  <a:cs typeface="Arial" pitchFamily="34" charset="0"/>
                </a:rPr>
                <a:t>UNTUK MEMBATALKAN TRANSAKSI TEKAN ‘CANCEL’</a:t>
              </a:r>
              <a:endParaRPr kumimoji="0" lang="id-ID" sz="900" b="1" i="0" u="none" strike="noStrike" cap="none" normalizeH="0" baseline="0" dirty="0" smtClean="0">
                <a:ln>
                  <a:noFill/>
                </a:ln>
                <a:solidFill>
                  <a:schemeClr val="tx1"/>
                </a:solidFill>
                <a:effectLst/>
                <a:latin typeface="Arial" pitchFamily="34" charset="0"/>
                <a:cs typeface="Arial" pitchFamily="34" charset="0"/>
              </a:endParaRPr>
            </a:p>
          </p:txBody>
        </p:sp>
        <p:sp>
          <p:nvSpPr>
            <p:cNvPr id="158" name="Rectangle 42"/>
            <p:cNvSpPr>
              <a:spLocks noChangeArrowheads="1"/>
            </p:cNvSpPr>
            <p:nvPr/>
          </p:nvSpPr>
          <p:spPr bwMode="auto">
            <a:xfrm>
              <a:off x="2955" y="12241"/>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59" name="Rectangle 43"/>
            <p:cNvSpPr>
              <a:spLocks noChangeArrowheads="1"/>
            </p:cNvSpPr>
            <p:nvPr/>
          </p:nvSpPr>
          <p:spPr bwMode="auto">
            <a:xfrm>
              <a:off x="2955" y="12575"/>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1" name="Text Box 44"/>
            <p:cNvSpPr txBox="1">
              <a:spLocks noChangeArrowheads="1"/>
            </p:cNvSpPr>
            <p:nvPr/>
          </p:nvSpPr>
          <p:spPr bwMode="auto">
            <a:xfrm>
              <a:off x="2955" y="12646"/>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SILAKAN MEMASUKKAN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2" name="AutoShape 45"/>
            <p:cNvSpPr>
              <a:spLocks noChangeArrowheads="1"/>
            </p:cNvSpPr>
            <p:nvPr/>
          </p:nvSpPr>
          <p:spPr bwMode="auto">
            <a:xfrm>
              <a:off x="9360" y="1389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2" name="AutoShape 46" descr="30%"/>
            <p:cNvSpPr>
              <a:spLocks noChangeArrowheads="1"/>
            </p:cNvSpPr>
            <p:nvPr/>
          </p:nvSpPr>
          <p:spPr bwMode="auto">
            <a:xfrm>
              <a:off x="9360" y="14356"/>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4" name="AutoShape 47"/>
            <p:cNvSpPr>
              <a:spLocks noChangeArrowheads="1"/>
            </p:cNvSpPr>
            <p:nvPr/>
          </p:nvSpPr>
          <p:spPr bwMode="auto">
            <a:xfrm>
              <a:off x="9360" y="14821"/>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5" name="AutoShape 48"/>
            <p:cNvSpPr>
              <a:spLocks noChangeArrowheads="1"/>
            </p:cNvSpPr>
            <p:nvPr/>
          </p:nvSpPr>
          <p:spPr bwMode="auto">
            <a:xfrm>
              <a:off x="9360" y="15286"/>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96" name="Text Box 49"/>
            <p:cNvSpPr txBox="1">
              <a:spLocks noChangeArrowheads="1"/>
            </p:cNvSpPr>
            <p:nvPr/>
          </p:nvSpPr>
          <p:spPr bwMode="auto">
            <a:xfrm>
              <a:off x="2955" y="128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KODE SANDI BANK (3 DIGIT)</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97" name="Text Box 50"/>
            <p:cNvSpPr txBox="1">
              <a:spLocks noChangeArrowheads="1"/>
            </p:cNvSpPr>
            <p:nvPr/>
          </p:nvSpPr>
          <p:spPr bwMode="auto">
            <a:xfrm>
              <a:off x="2943" y="13109"/>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Bef>
                  <a:spcPct val="0"/>
                </a:spcBef>
              </a:pPr>
              <a:endParaRPr lang="id-ID" sz="1100" b="1" dirty="0" smtClean="0">
                <a:solidFill>
                  <a:schemeClr val="tx1"/>
                </a:solidFill>
                <a:latin typeface="Arial" pitchFamily="34" charset="0"/>
                <a:cs typeface="Arial" pitchFamily="34" charset="0"/>
              </a:endParaRPr>
            </a:p>
          </p:txBody>
        </p:sp>
        <p:sp>
          <p:nvSpPr>
            <p:cNvPr id="198" name="Text Box 51"/>
            <p:cNvSpPr txBox="1">
              <a:spLocks noChangeArrowheads="1"/>
            </p:cNvSpPr>
            <p:nvPr/>
          </p:nvSpPr>
          <p:spPr bwMode="auto">
            <a:xfrm>
              <a:off x="2970" y="13471"/>
              <a:ext cx="627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id-ID" sz="1100" b="1" u="sng" dirty="0" smtClean="0">
                  <a:solidFill>
                    <a:srgbClr val="FFFFFF"/>
                  </a:solidFill>
                  <a:latin typeface="Calibri" pitchFamily="34" charset="0"/>
                  <a:cs typeface="Arial" pitchFamily="34" charset="0"/>
                </a:rPr>
                <a:t>022</a:t>
              </a:r>
              <a:endParaRPr kumimoji="0" lang="id-ID" sz="1800" b="1" i="0" u="sng" strike="noStrike" cap="none" normalizeH="0" baseline="0" dirty="0" smtClean="0">
                <a:ln>
                  <a:noFill/>
                </a:ln>
                <a:solidFill>
                  <a:schemeClr val="tx1"/>
                </a:solidFill>
                <a:effectLst/>
                <a:latin typeface="Arial" pitchFamily="34" charset="0"/>
                <a:cs typeface="Arial" pitchFamily="34" charset="0"/>
              </a:endParaRPr>
            </a:p>
          </p:txBody>
        </p:sp>
        <p:sp>
          <p:nvSpPr>
            <p:cNvPr id="199" name="Text Box 52"/>
            <p:cNvSpPr txBox="1">
              <a:spLocks noChangeArrowheads="1"/>
            </p:cNvSpPr>
            <p:nvPr/>
          </p:nvSpPr>
          <p:spPr bwMode="auto">
            <a:xfrm>
              <a:off x="6492"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0" name="Text Box 53"/>
            <p:cNvSpPr txBox="1">
              <a:spLocks noChangeArrowheads="1"/>
            </p:cNvSpPr>
            <p:nvPr/>
          </p:nvSpPr>
          <p:spPr bwMode="auto">
            <a:xfrm>
              <a:off x="2983" y="1389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1" name="Text Box 54"/>
            <p:cNvSpPr txBox="1">
              <a:spLocks noChangeArrowheads="1"/>
            </p:cNvSpPr>
            <p:nvPr/>
          </p:nvSpPr>
          <p:spPr bwMode="auto">
            <a:xfrm>
              <a:off x="2983" y="14356"/>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202" name="Text Box 55"/>
            <p:cNvSpPr txBox="1">
              <a:spLocks noChangeArrowheads="1"/>
            </p:cNvSpPr>
            <p:nvPr/>
          </p:nvSpPr>
          <p:spPr bwMode="auto">
            <a:xfrm>
              <a:off x="2983" y="15241"/>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grpSp>
      <p:sp>
        <p:nvSpPr>
          <p:cNvPr id="191" name="TextBox 190"/>
          <p:cNvSpPr txBox="1"/>
          <p:nvPr/>
        </p:nvSpPr>
        <p:spPr>
          <a:xfrm>
            <a:off x="4949373" y="3788233"/>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4</a:t>
            </a:r>
            <a:endParaRPr lang="id-ID" b="1" dirty="0">
              <a:latin typeface="+mj-lt"/>
            </a:endParaRPr>
          </a:p>
        </p:txBody>
      </p:sp>
      <p:sp>
        <p:nvSpPr>
          <p:cNvPr id="129" name="Text Box 16"/>
          <p:cNvSpPr txBox="1">
            <a:spLocks noChangeArrowheads="1"/>
          </p:cNvSpPr>
          <p:nvPr/>
        </p:nvSpPr>
        <p:spPr bwMode="auto">
          <a:xfrm>
            <a:off x="2844260" y="2423382"/>
            <a:ext cx="1474579" cy="3112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1,250,000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1233503" y="1269972"/>
            <a:ext cx="3032108" cy="486287"/>
          </a:xfrm>
          <a:prstGeom prst="rect">
            <a:avLst/>
          </a:prstGeom>
          <a:noFill/>
        </p:spPr>
        <p:txBody>
          <a:bodyPr wrap="square" rtlCol="0">
            <a:spAutoFit/>
          </a:bodyPr>
          <a:lstStyle/>
          <a:p>
            <a:pPr algn="ctr"/>
            <a:r>
              <a:rPr lang="en-US" sz="800" b="1" dirty="0" smtClean="0"/>
              <a:t>TRANSAKSI TUNAI INI TIDAK MENGELUARKAN STRUK SILAKAN MEMILIH JUMLAH UANG</a:t>
            </a:r>
          </a:p>
          <a:p>
            <a:pPr algn="ctr"/>
            <a:r>
              <a:rPr lang="en-US" sz="800" b="1" dirty="0" smtClean="0"/>
              <a:t> UNTUK MEMBATALKAN TRANSAKSI TEKAN ‘CANCEL’</a:t>
            </a:r>
            <a:endParaRPr lang="en-US" sz="800" b="1" dirty="0"/>
          </a:p>
        </p:txBody>
      </p:sp>
      <p:sp>
        <p:nvSpPr>
          <p:cNvPr id="163" name="Text Box 16"/>
          <p:cNvSpPr txBox="1">
            <a:spLocks noChangeArrowheads="1"/>
          </p:cNvSpPr>
          <p:nvPr/>
        </p:nvSpPr>
        <p:spPr bwMode="auto">
          <a:xfrm>
            <a:off x="1197564" y="2435535"/>
            <a:ext cx="1474579" cy="3112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300,000</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64" name="Group 2"/>
          <p:cNvGrpSpPr>
            <a:grpSpLocks/>
          </p:cNvGrpSpPr>
          <p:nvPr/>
        </p:nvGrpSpPr>
        <p:grpSpPr bwMode="auto">
          <a:xfrm>
            <a:off x="5195370" y="700186"/>
            <a:ext cx="4253592" cy="2365829"/>
            <a:chOff x="2115" y="7049"/>
            <a:chExt cx="7875" cy="3990"/>
          </a:xfrm>
        </p:grpSpPr>
        <p:sp>
          <p:nvSpPr>
            <p:cNvPr id="165" name="Rectangle 3"/>
            <p:cNvSpPr>
              <a:spLocks noChangeArrowheads="1"/>
            </p:cNvSpPr>
            <p:nvPr/>
          </p:nvSpPr>
          <p:spPr bwMode="auto">
            <a:xfrm>
              <a:off x="2115" y="7049"/>
              <a:ext cx="7875" cy="3990"/>
            </a:xfrm>
            <a:prstGeom prst="rect">
              <a:avLst/>
            </a:prstGeom>
            <a:solidFill>
              <a:srgbClr val="D8D8D8"/>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66" name="Rectangle 4"/>
            <p:cNvSpPr>
              <a:spLocks noChangeArrowheads="1"/>
            </p:cNvSpPr>
            <p:nvPr/>
          </p:nvSpPr>
          <p:spPr bwMode="auto">
            <a:xfrm>
              <a:off x="2955" y="7409"/>
              <a:ext cx="6270" cy="3465"/>
            </a:xfrm>
            <a:prstGeom prst="rect">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67" name="AutoShape 5"/>
            <p:cNvSpPr>
              <a:spLocks noChangeArrowheads="1"/>
            </p:cNvSpPr>
            <p:nvPr/>
          </p:nvSpPr>
          <p:spPr bwMode="auto">
            <a:xfrm>
              <a:off x="2355"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68" name="AutoShape 6"/>
            <p:cNvSpPr>
              <a:spLocks noChangeArrowheads="1"/>
            </p:cNvSpPr>
            <p:nvPr/>
          </p:nvSpPr>
          <p:spPr bwMode="auto">
            <a:xfrm>
              <a:off x="2355"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69" name="AutoShape 7"/>
            <p:cNvSpPr>
              <a:spLocks noChangeArrowheads="1"/>
            </p:cNvSpPr>
            <p:nvPr/>
          </p:nvSpPr>
          <p:spPr bwMode="auto">
            <a:xfrm>
              <a:off x="2355" y="9989"/>
              <a:ext cx="450" cy="420"/>
            </a:xfrm>
            <a:prstGeom prst="roundRect">
              <a:avLst>
                <a:gd name="adj" fmla="val 16667"/>
              </a:avLst>
            </a:prstGeom>
            <a:solidFill>
              <a:schemeClr val="accent2"/>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0" name="AutoShape 8"/>
            <p:cNvSpPr>
              <a:spLocks noChangeArrowheads="1"/>
            </p:cNvSpPr>
            <p:nvPr/>
          </p:nvSpPr>
          <p:spPr bwMode="auto">
            <a:xfrm>
              <a:off x="2355" y="1045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71" name="Text Box 9"/>
            <p:cNvSpPr txBox="1">
              <a:spLocks noChangeArrowheads="1"/>
            </p:cNvSpPr>
            <p:nvPr/>
          </p:nvSpPr>
          <p:spPr bwMode="auto">
            <a:xfrm>
              <a:off x="2955" y="9044"/>
              <a:ext cx="30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2" name="Text Box 10"/>
            <p:cNvSpPr txBox="1">
              <a:spLocks noChangeArrowheads="1"/>
            </p:cNvSpPr>
            <p:nvPr/>
          </p:nvSpPr>
          <p:spPr bwMode="auto">
            <a:xfrm>
              <a:off x="295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3" name="Text Box 11"/>
            <p:cNvSpPr txBox="1">
              <a:spLocks noChangeArrowheads="1"/>
            </p:cNvSpPr>
            <p:nvPr/>
          </p:nvSpPr>
          <p:spPr bwMode="auto">
            <a:xfrm>
              <a:off x="2955" y="998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4" name="Text Box 12"/>
            <p:cNvSpPr txBox="1">
              <a:spLocks noChangeArrowheads="1"/>
            </p:cNvSpPr>
            <p:nvPr/>
          </p:nvSpPr>
          <p:spPr bwMode="auto">
            <a:xfrm>
              <a:off x="295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5" name="Text Box 13"/>
            <p:cNvSpPr txBox="1">
              <a:spLocks noChangeArrowheads="1"/>
            </p:cNvSpPr>
            <p:nvPr/>
          </p:nvSpPr>
          <p:spPr bwMode="auto">
            <a:xfrm>
              <a:off x="6495"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rgbClr val="FFFFFF"/>
                  </a:solidFill>
                  <a:effectLst/>
                  <a:latin typeface="Calibri" pitchFamily="34" charset="0"/>
                  <a:cs typeface="Arial" pitchFamily="34" charset="0"/>
                </a:rPr>
                <a:t> </a:t>
              </a:r>
              <a:endParaRPr kumimoji="0" lang="id-ID" sz="1800" b="1" i="0" u="none" strike="noStrike" cap="none" normalizeH="0" baseline="0" smtClean="0">
                <a:ln>
                  <a:noFill/>
                </a:ln>
                <a:solidFill>
                  <a:schemeClr val="tx1"/>
                </a:solidFill>
                <a:effectLst/>
                <a:latin typeface="Arial" pitchFamily="34" charset="0"/>
                <a:cs typeface="Arial" pitchFamily="34" charset="0"/>
              </a:endParaRPr>
            </a:p>
          </p:txBody>
        </p:sp>
        <p:sp>
          <p:nvSpPr>
            <p:cNvPr id="176" name="Text Box 14"/>
            <p:cNvSpPr txBox="1">
              <a:spLocks noChangeArrowheads="1"/>
            </p:cNvSpPr>
            <p:nvPr/>
          </p:nvSpPr>
          <p:spPr bwMode="auto">
            <a:xfrm>
              <a:off x="6495" y="952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GANTI PIN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7" name="Text Box 16"/>
            <p:cNvSpPr txBox="1">
              <a:spLocks noChangeArrowheads="1"/>
            </p:cNvSpPr>
            <p:nvPr/>
          </p:nvSpPr>
          <p:spPr bwMode="auto">
            <a:xfrm>
              <a:off x="6495" y="1040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PEMBELIAN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78" name="Rectangle 17"/>
            <p:cNvSpPr>
              <a:spLocks noChangeArrowheads="1"/>
            </p:cNvSpPr>
            <p:nvPr/>
          </p:nvSpPr>
          <p:spPr bwMode="auto">
            <a:xfrm>
              <a:off x="2955" y="7409"/>
              <a:ext cx="6270" cy="33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79" name="Rectangle 18"/>
            <p:cNvSpPr>
              <a:spLocks noChangeArrowheads="1"/>
            </p:cNvSpPr>
            <p:nvPr/>
          </p:nvSpPr>
          <p:spPr bwMode="auto">
            <a:xfrm>
              <a:off x="2955" y="7743"/>
              <a:ext cx="6270" cy="71"/>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id-ID" b="1"/>
            </a:p>
          </p:txBody>
        </p:sp>
        <p:sp>
          <p:nvSpPr>
            <p:cNvPr id="180" name="AutoShape 19"/>
            <p:cNvSpPr>
              <a:spLocks noChangeArrowheads="1"/>
            </p:cNvSpPr>
            <p:nvPr/>
          </p:nvSpPr>
          <p:spPr bwMode="auto">
            <a:xfrm>
              <a:off x="9360" y="9059"/>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3" name="AutoShape 20"/>
            <p:cNvSpPr>
              <a:spLocks noChangeArrowheads="1"/>
            </p:cNvSpPr>
            <p:nvPr/>
          </p:nvSpPr>
          <p:spPr bwMode="auto">
            <a:xfrm>
              <a:off x="9360" y="9524"/>
              <a:ext cx="450" cy="42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4" name="AutoShape 21" descr="30%"/>
            <p:cNvSpPr>
              <a:spLocks noChangeArrowheads="1"/>
            </p:cNvSpPr>
            <p:nvPr/>
          </p:nvSpPr>
          <p:spPr bwMode="auto">
            <a:xfrm>
              <a:off x="9360" y="9989"/>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5" name="AutoShape 22"/>
            <p:cNvSpPr>
              <a:spLocks noChangeArrowheads="1"/>
            </p:cNvSpPr>
            <p:nvPr/>
          </p:nvSpPr>
          <p:spPr bwMode="auto">
            <a:xfrm>
              <a:off x="9360" y="10454"/>
              <a:ext cx="450" cy="420"/>
            </a:xfrm>
            <a:prstGeom prst="roundRect">
              <a:avLst>
                <a:gd name="adj" fmla="val 16667"/>
              </a:avLst>
            </a:prstGeom>
            <a:solidFill>
              <a:schemeClr val="bg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id-ID" b="1"/>
            </a:p>
          </p:txBody>
        </p:sp>
        <p:sp>
          <p:nvSpPr>
            <p:cNvPr id="186" name="Text Box 23"/>
            <p:cNvSpPr txBox="1">
              <a:spLocks noChangeArrowheads="1"/>
            </p:cNvSpPr>
            <p:nvPr/>
          </p:nvSpPr>
          <p:spPr bwMode="auto">
            <a:xfrm>
              <a:off x="6492" y="905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PEMBAYARAN</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187" name="Text Box 14"/>
            <p:cNvSpPr txBox="1">
              <a:spLocks noChangeArrowheads="1"/>
            </p:cNvSpPr>
            <p:nvPr/>
          </p:nvSpPr>
          <p:spPr bwMode="auto">
            <a:xfrm>
              <a:off x="3323" y="9514"/>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PENARIKAN TUNAI</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3" name="Text Box 16"/>
            <p:cNvSpPr txBox="1">
              <a:spLocks noChangeArrowheads="1"/>
            </p:cNvSpPr>
            <p:nvPr/>
          </p:nvSpPr>
          <p:spPr bwMode="auto">
            <a:xfrm>
              <a:off x="3323" y="1039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VOUCHER ISI ULANG</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4" name="Text Box 23"/>
            <p:cNvSpPr txBox="1">
              <a:spLocks noChangeArrowheads="1"/>
            </p:cNvSpPr>
            <p:nvPr/>
          </p:nvSpPr>
          <p:spPr bwMode="auto">
            <a:xfrm>
              <a:off x="3320" y="9049"/>
              <a:ext cx="2730" cy="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lang="en-US" sz="1100" b="1" dirty="0" smtClean="0">
                  <a:solidFill>
                    <a:srgbClr val="FFFFFF"/>
                  </a:solidFill>
                  <a:latin typeface="Calibri" pitchFamily="34" charset="0"/>
                  <a:cs typeface="Arial" pitchFamily="34" charset="0"/>
                </a:rPr>
                <a:t>INFORMASI SALDO</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89" name="TextBox 188"/>
          <p:cNvSpPr txBox="1"/>
          <p:nvPr/>
        </p:nvSpPr>
        <p:spPr>
          <a:xfrm>
            <a:off x="4956627" y="849090"/>
            <a:ext cx="420915" cy="276999"/>
          </a:xfrm>
          <a:prstGeom prst="rect">
            <a:avLst/>
          </a:prstGeom>
          <a:solidFill>
            <a:srgbClr val="00B0F0"/>
          </a:solidFill>
          <a:ln>
            <a:solidFill>
              <a:schemeClr val="bg1">
                <a:lumMod val="50000"/>
              </a:schemeClr>
            </a:solidFill>
          </a:ln>
        </p:spPr>
        <p:txBody>
          <a:bodyPr wrap="square" rtlCol="0">
            <a:spAutoFit/>
          </a:bodyPr>
          <a:lstStyle/>
          <a:p>
            <a:pPr algn="ctr"/>
            <a:r>
              <a:rPr lang="id-ID" b="1" dirty="0" smtClean="0">
                <a:latin typeface="+mj-lt"/>
              </a:rPr>
              <a:t>2</a:t>
            </a:r>
            <a:endParaRPr lang="id-ID" b="1" dirty="0">
              <a:latin typeface="+mj-lt"/>
            </a:endParaRPr>
          </a:p>
        </p:txBody>
      </p:sp>
      <p:sp>
        <p:nvSpPr>
          <p:cNvPr id="205" name="TextBox 204"/>
          <p:cNvSpPr txBox="1"/>
          <p:nvPr/>
        </p:nvSpPr>
        <p:spPr>
          <a:xfrm>
            <a:off x="5896974" y="1250385"/>
            <a:ext cx="3032108" cy="363176"/>
          </a:xfrm>
          <a:prstGeom prst="rect">
            <a:avLst/>
          </a:prstGeom>
          <a:noFill/>
        </p:spPr>
        <p:txBody>
          <a:bodyPr wrap="square" rtlCol="0">
            <a:spAutoFit/>
          </a:bodyPr>
          <a:lstStyle/>
          <a:p>
            <a:pPr algn="ctr"/>
            <a:r>
              <a:rPr lang="en-US" sz="800" b="1" dirty="0" smtClean="0"/>
              <a:t>SILAHKAN MEMILIH TRANSAKSI</a:t>
            </a:r>
          </a:p>
          <a:p>
            <a:pPr algn="ctr"/>
            <a:r>
              <a:rPr lang="en-US" sz="800" b="1" dirty="0" smtClean="0"/>
              <a:t>UNTUK MEMBATALKAN TRANSAKSI TEKAN ‘CANCEL’</a:t>
            </a:r>
            <a:endParaRPr lang="en-US" sz="800" b="1" dirty="0"/>
          </a:p>
        </p:txBody>
      </p:sp>
      <p:sp>
        <p:nvSpPr>
          <p:cNvPr id="206" name="Text Box 14"/>
          <p:cNvSpPr txBox="1">
            <a:spLocks noChangeArrowheads="1"/>
          </p:cNvSpPr>
          <p:nvPr/>
        </p:nvSpPr>
        <p:spPr bwMode="auto">
          <a:xfrm>
            <a:off x="7548227" y="2425952"/>
            <a:ext cx="1474579" cy="3112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INFORMASI KURS</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7" name="Text Box 14"/>
          <p:cNvSpPr txBox="1">
            <a:spLocks noChangeArrowheads="1"/>
          </p:cNvSpPr>
          <p:nvPr/>
        </p:nvSpPr>
        <p:spPr bwMode="auto">
          <a:xfrm>
            <a:off x="5855186" y="2406365"/>
            <a:ext cx="1474579" cy="3112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dirty="0" smtClean="0">
                <a:ln>
                  <a:noFill/>
                </a:ln>
                <a:solidFill>
                  <a:srgbClr val="FFFFFF"/>
                </a:solidFill>
                <a:effectLst/>
                <a:latin typeface="Calibri" pitchFamily="34" charset="0"/>
                <a:cs typeface="Arial" pitchFamily="34" charset="0"/>
              </a:rPr>
              <a:t>TRANSFER</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208" name="TextBox 207"/>
          <p:cNvSpPr txBox="1"/>
          <p:nvPr/>
        </p:nvSpPr>
        <p:spPr>
          <a:xfrm>
            <a:off x="1208434" y="4107138"/>
            <a:ext cx="3032108" cy="363176"/>
          </a:xfrm>
          <a:prstGeom prst="rect">
            <a:avLst/>
          </a:prstGeom>
          <a:noFill/>
        </p:spPr>
        <p:txBody>
          <a:bodyPr wrap="square" rtlCol="0">
            <a:spAutoFit/>
          </a:bodyPr>
          <a:lstStyle/>
          <a:p>
            <a:pPr algn="ctr"/>
            <a:r>
              <a:rPr lang="en-US" sz="800" b="1" dirty="0" smtClean="0"/>
              <a:t>SILAHKAN MEMILIH TRANSAKSI</a:t>
            </a:r>
          </a:p>
          <a:p>
            <a:pPr algn="ctr"/>
            <a:r>
              <a:rPr lang="en-US" sz="800" b="1" dirty="0" smtClean="0"/>
              <a:t>UNTUK MEMBATALKAN TRANSAKSI TEKAN ‘CANCEL’</a:t>
            </a:r>
            <a:endParaRPr lang="en-US" sz="800" b="1" dirty="0"/>
          </a:p>
        </p:txBody>
      </p:sp>
      <p:sp>
        <p:nvSpPr>
          <p:cNvPr id="209" name="Text Box 39"/>
          <p:cNvSpPr txBox="1">
            <a:spLocks noChangeArrowheads="1"/>
          </p:cNvSpPr>
          <p:nvPr/>
        </p:nvSpPr>
        <p:spPr bwMode="auto">
          <a:xfrm>
            <a:off x="7540251" y="4785590"/>
            <a:ext cx="1475522" cy="3119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id-ID" sz="1100" b="1" dirty="0" smtClean="0">
                <a:solidFill>
                  <a:srgbClr val="FFFFFF"/>
                </a:solidFill>
                <a:latin typeface="Calibri" pitchFamily="34" charset="0"/>
                <a:cs typeface="Arial" pitchFamily="34" charset="0"/>
              </a:rPr>
              <a:t>DAFTAR SANDI BANK</a:t>
            </a:r>
            <a:endParaRPr kumimoji="0" lang="id-ID" sz="18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81304827"/>
      </p:ext>
    </p:extLst>
  </p:cSld>
  <p:clrMapOvr>
    <a:masterClrMapping/>
  </p:clrMapOvr>
  <p:transition advTm="1880">
    <p:cover/>
  </p:transition>
  <p:timing>
    <p:tnLst>
      <p:par>
        <p:cTn id="1" dur="indefinite" restart="never" nodeType="tmRoot"/>
      </p:par>
    </p:tnLst>
  </p:timing>
</p:sld>
</file>

<file path=ppt/theme/theme1.xml><?xml version="1.0" encoding="utf-8"?>
<a:theme xmlns:a="http://schemas.openxmlformats.org/drawingml/2006/main" name="Cover">
  <a:themeElements>
    <a:clrScheme name="Cov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v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just" defTabSz="1042988" rtl="0" eaLnBrk="1" fontAlgn="base" latinLnBrk="0" hangingPunct="1">
          <a:lnSpc>
            <a:spcPct val="100000"/>
          </a:lnSpc>
          <a:spcBef>
            <a:spcPct val="2000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just" defTabSz="1042988" rtl="0" eaLnBrk="1" fontAlgn="base" latinLnBrk="0" hangingPunct="1">
          <a:lnSpc>
            <a:spcPct val="100000"/>
          </a:lnSpc>
          <a:spcBef>
            <a:spcPct val="2000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Cov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v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v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v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v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v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v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igh Band">
  <a:themeElements>
    <a:clrScheme name="High Ba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igh Band">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just" defTabSz="1042988" rtl="0" eaLnBrk="1" fontAlgn="base" latinLnBrk="0" hangingPunct="1">
          <a:lnSpc>
            <a:spcPct val="100000"/>
          </a:lnSpc>
          <a:spcBef>
            <a:spcPct val="2000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just" defTabSz="1042988" rtl="0" eaLnBrk="1" fontAlgn="base" latinLnBrk="0" hangingPunct="1">
          <a:lnSpc>
            <a:spcPct val="100000"/>
          </a:lnSpc>
          <a:spcBef>
            <a:spcPct val="2000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High Ba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igh Ba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igh Ba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igh Ba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igh Ba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igh Ba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igh Ban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igh Ba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igh Ba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igh Ba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igh Ba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igh Ba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32629</TotalTime>
  <Words>858</Words>
  <Application>Microsoft Macintosh PowerPoint</Application>
  <PresentationFormat>A4 Paper (210x297 mm)</PresentationFormat>
  <Paragraphs>295</Paragraphs>
  <Slides>13</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13</vt:i4>
      </vt:variant>
    </vt:vector>
  </HeadingPairs>
  <TitlesOfParts>
    <vt:vector size="24" baseType="lpstr">
      <vt:lpstr>Arial Narrow</vt:lpstr>
      <vt:lpstr>Calibri</vt:lpstr>
      <vt:lpstr>Cambria</vt:lpstr>
      <vt:lpstr>Century Gothic</vt:lpstr>
      <vt:lpstr>Delicious</vt:lpstr>
      <vt:lpstr>Times New Roman</vt:lpstr>
      <vt:lpstr>Arial</vt:lpstr>
      <vt:lpstr>Cover</vt:lpstr>
      <vt:lpstr>High Band</vt:lpstr>
      <vt:lpstr>1_Custom Design</vt:lpstr>
      <vt:lpstr>Custom Design</vt:lpstr>
      <vt:lpstr>PowerPoint Presentation</vt:lpstr>
      <vt:lpstr>Virtual Account Pembayaran Tagihan Penghuni</vt:lpstr>
      <vt:lpstr>PowerPoint Presentation</vt:lpstr>
      <vt:lpstr>PowerPoint Presentation</vt:lpstr>
      <vt:lpstr>PowerPoint Presentation</vt:lpstr>
      <vt:lpstr>PowerPoint Presentation</vt:lpstr>
      <vt:lpstr>Tahapan Pembayaran – ATM CIMB Niaga</vt:lpstr>
      <vt:lpstr>Tahapan Pembayaran – ATM CIMB Niaga</vt:lpstr>
      <vt:lpstr>Tahapan Pembayaran – ATM BCA</vt:lpstr>
      <vt:lpstr>Tahapan Pembayaran – ATM BCA (Lanjutan)</vt:lpstr>
      <vt:lpstr>Tahapan Pembayaran – ATM Bersama/Prima</vt:lpstr>
      <vt:lpstr>Tahapan Pembayaran – ATM Bersama/Prima (Lanjutan)</vt:lpstr>
      <vt:lpstr>PowerPoint Presentation</vt:lpstr>
    </vt:vector>
  </TitlesOfParts>
  <Manager>Investor Relations Div. Head</Manager>
  <Company>PT Bank CIMB Niaga Tbk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RKAT 2009</dc:title>
  <dc:subject>CIMB Niaga Presentation</dc:subject>
  <dc:creator>BZ Hermansyah</dc:creator>
  <cp:lastModifiedBy>Microsoft Office User</cp:lastModifiedBy>
  <cp:revision>1900</cp:revision>
  <cp:lastPrinted>2006-09-20T08:57:53Z</cp:lastPrinted>
  <dcterms:created xsi:type="dcterms:W3CDTF">1601-01-01T00:00:00Z</dcterms:created>
  <dcterms:modified xsi:type="dcterms:W3CDTF">2018-05-01T10:40:13Z</dcterms:modified>
</cp:coreProperties>
</file>